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4.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5.xml" ContentType="application/vnd.openxmlformats-officedocument.theme+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6.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7.xml" ContentType="application/vnd.openxmlformats-officedocument.theme+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8.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8" r:id="rId2"/>
    <p:sldMasterId id="2147483696" r:id="rId3"/>
    <p:sldMasterId id="2147483714" r:id="rId4"/>
    <p:sldMasterId id="2147483732" r:id="rId5"/>
    <p:sldMasterId id="2147483750" r:id="rId6"/>
    <p:sldMasterId id="2147483767" r:id="rId7"/>
    <p:sldMasterId id="2147483797" r:id="rId8"/>
  </p:sldMasterIdLst>
  <p:sldIdLst>
    <p:sldId id="256" r:id="rId9"/>
    <p:sldId id="257" r:id="rId10"/>
    <p:sldId id="264" r:id="rId11"/>
    <p:sldId id="258" r:id="rId12"/>
    <p:sldId id="259" r:id="rId13"/>
    <p:sldId id="260" r:id="rId14"/>
    <p:sldId id="261" r:id="rId15"/>
    <p:sldId id="262" r:id="rId16"/>
    <p:sldId id="263" r:id="rId17"/>
    <p:sldId id="265" r:id="rId18"/>
  </p:sldIdLst>
  <p:sldSz cx="12192000" cy="6858000"/>
  <p:notesSz cx="6858000" cy="9144000"/>
  <p:defaultTextStyle>
    <a:defPPr>
      <a:defRPr lang="es-G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76" d="100"/>
          <a:sy n="76" d="100"/>
        </p:scale>
        <p:origin x="90" y="7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5" Type="http://schemas.openxmlformats.org/officeDocument/2006/relationships/slideMaster" Target="slideMasters/slideMaster5.xml"/><Relationship Id="rId15" Type="http://schemas.openxmlformats.org/officeDocument/2006/relationships/slide" Target="slides/slide7.xml"/><Relationship Id="rId10" Type="http://schemas.openxmlformats.org/officeDocument/2006/relationships/slide" Target="slides/slide2.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9EF2FD-D1B7-4D81-A0A1-8AFB8DE53549}"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s-GT"/>
        </a:p>
      </dgm:t>
    </dgm:pt>
    <dgm:pt modelId="{F73DE2B7-E5E0-40BB-9EA8-6238D1717282}">
      <dgm:prSet phldrT="[Texto]"/>
      <dgm:spPr/>
      <dgm:t>
        <a:bodyPr/>
        <a:lstStyle/>
        <a:p>
          <a:r>
            <a:rPr lang="es-GT" dirty="0" smtClean="0"/>
            <a:t>Mantenimiento</a:t>
          </a:r>
        </a:p>
        <a:p>
          <a:r>
            <a:rPr lang="es-GT" dirty="0" smtClean="0"/>
            <a:t>Deductivo</a:t>
          </a:r>
          <a:endParaRPr lang="es-GT" dirty="0"/>
        </a:p>
      </dgm:t>
    </dgm:pt>
    <dgm:pt modelId="{CF935E08-CE8B-418D-A501-320E36DFF71D}" type="parTrans" cxnId="{B04B7FE1-111C-4EAC-AF28-4741006AEB37}">
      <dgm:prSet/>
      <dgm:spPr/>
      <dgm:t>
        <a:bodyPr/>
        <a:lstStyle/>
        <a:p>
          <a:endParaRPr lang="es-GT"/>
        </a:p>
      </dgm:t>
    </dgm:pt>
    <dgm:pt modelId="{17A243DE-6371-464A-8926-F14E0A230F49}" type="sibTrans" cxnId="{B04B7FE1-111C-4EAC-AF28-4741006AEB37}">
      <dgm:prSet/>
      <dgm:spPr/>
      <dgm:t>
        <a:bodyPr/>
        <a:lstStyle/>
        <a:p>
          <a:endParaRPr lang="es-GT"/>
        </a:p>
      </dgm:t>
    </dgm:pt>
    <dgm:pt modelId="{3EBDE311-DB9B-42F7-BEA9-8FBDDC82A906}">
      <dgm:prSet phldrT="[Texto]"/>
      <dgm:spPr/>
      <dgm:t>
        <a:bodyPr/>
        <a:lstStyle/>
        <a:p>
          <a:r>
            <a:rPr lang="es-GT" dirty="0" smtClean="0"/>
            <a:t>Mantenimiento</a:t>
          </a:r>
        </a:p>
        <a:p>
          <a:r>
            <a:rPr lang="es-GT" dirty="0" smtClean="0"/>
            <a:t>Preventivo</a:t>
          </a:r>
        </a:p>
      </dgm:t>
    </dgm:pt>
    <dgm:pt modelId="{7E312937-6C62-41E3-8FE8-3306D101C391}" type="parTrans" cxnId="{1003CC61-A96B-4BBD-AB20-9BDE3AD45C5D}">
      <dgm:prSet/>
      <dgm:spPr/>
      <dgm:t>
        <a:bodyPr/>
        <a:lstStyle/>
        <a:p>
          <a:endParaRPr lang="es-GT"/>
        </a:p>
      </dgm:t>
    </dgm:pt>
    <dgm:pt modelId="{9813D219-C8C0-4734-8910-E59C854BAD52}" type="sibTrans" cxnId="{1003CC61-A96B-4BBD-AB20-9BDE3AD45C5D}">
      <dgm:prSet/>
      <dgm:spPr/>
      <dgm:t>
        <a:bodyPr/>
        <a:lstStyle/>
        <a:p>
          <a:endParaRPr lang="es-GT"/>
        </a:p>
      </dgm:t>
    </dgm:pt>
    <dgm:pt modelId="{EC703E37-8979-4B44-86C7-5790DDED623A}">
      <dgm:prSet phldrT="[Texto]"/>
      <dgm:spPr/>
      <dgm:t>
        <a:bodyPr/>
        <a:lstStyle/>
        <a:p>
          <a:r>
            <a:rPr lang="es-GT" dirty="0" smtClean="0"/>
            <a:t>Mantenimiento</a:t>
          </a:r>
        </a:p>
        <a:p>
          <a:r>
            <a:rPr lang="es-GT" dirty="0" smtClean="0"/>
            <a:t>Correctivo</a:t>
          </a:r>
          <a:endParaRPr lang="es-GT" dirty="0"/>
        </a:p>
      </dgm:t>
    </dgm:pt>
    <dgm:pt modelId="{A9183506-DC21-46AA-9E7B-23EE17BD03A6}" type="parTrans" cxnId="{1EDB7B1E-0B37-4D9B-B95F-D1DCDB6E74A4}">
      <dgm:prSet/>
      <dgm:spPr/>
      <dgm:t>
        <a:bodyPr/>
        <a:lstStyle/>
        <a:p>
          <a:endParaRPr lang="es-GT"/>
        </a:p>
      </dgm:t>
    </dgm:pt>
    <dgm:pt modelId="{2D883A27-95D8-4225-893D-D875066E31DF}" type="sibTrans" cxnId="{1EDB7B1E-0B37-4D9B-B95F-D1DCDB6E74A4}">
      <dgm:prSet/>
      <dgm:spPr/>
      <dgm:t>
        <a:bodyPr/>
        <a:lstStyle/>
        <a:p>
          <a:endParaRPr lang="es-GT"/>
        </a:p>
      </dgm:t>
    </dgm:pt>
    <dgm:pt modelId="{0B2DA98F-770F-44E7-9513-634345F5F5A2}" type="pres">
      <dgm:prSet presAssocID="{8A9EF2FD-D1B7-4D81-A0A1-8AFB8DE53549}" presName="diagram" presStyleCnt="0">
        <dgm:presLayoutVars>
          <dgm:dir/>
          <dgm:resizeHandles val="exact"/>
        </dgm:presLayoutVars>
      </dgm:prSet>
      <dgm:spPr/>
    </dgm:pt>
    <dgm:pt modelId="{AFE1BD2C-D612-46F6-8FBA-2A427BE3D6CD}" type="pres">
      <dgm:prSet presAssocID="{F73DE2B7-E5E0-40BB-9EA8-6238D1717282}" presName="node" presStyleLbl="node1" presStyleIdx="0" presStyleCnt="3">
        <dgm:presLayoutVars>
          <dgm:bulletEnabled val="1"/>
        </dgm:presLayoutVars>
      </dgm:prSet>
      <dgm:spPr/>
      <dgm:t>
        <a:bodyPr/>
        <a:lstStyle/>
        <a:p>
          <a:endParaRPr lang="es-GT"/>
        </a:p>
      </dgm:t>
    </dgm:pt>
    <dgm:pt modelId="{FAE7750B-601C-4127-98F8-B5231FC7E23B}" type="pres">
      <dgm:prSet presAssocID="{17A243DE-6371-464A-8926-F14E0A230F49}" presName="sibTrans" presStyleCnt="0"/>
      <dgm:spPr/>
    </dgm:pt>
    <dgm:pt modelId="{1D798254-7E4E-485B-B3E7-B8D26BA70E64}" type="pres">
      <dgm:prSet presAssocID="{3EBDE311-DB9B-42F7-BEA9-8FBDDC82A906}" presName="node" presStyleLbl="node1" presStyleIdx="1" presStyleCnt="3">
        <dgm:presLayoutVars>
          <dgm:bulletEnabled val="1"/>
        </dgm:presLayoutVars>
      </dgm:prSet>
      <dgm:spPr/>
      <dgm:t>
        <a:bodyPr/>
        <a:lstStyle/>
        <a:p>
          <a:endParaRPr lang="es-GT"/>
        </a:p>
      </dgm:t>
    </dgm:pt>
    <dgm:pt modelId="{1120B559-9F02-4177-AFC7-CBA2949DAD82}" type="pres">
      <dgm:prSet presAssocID="{9813D219-C8C0-4734-8910-E59C854BAD52}" presName="sibTrans" presStyleCnt="0"/>
      <dgm:spPr/>
    </dgm:pt>
    <dgm:pt modelId="{E5F1EE6C-114B-4257-95BB-DB87666B5979}" type="pres">
      <dgm:prSet presAssocID="{EC703E37-8979-4B44-86C7-5790DDED623A}" presName="node" presStyleLbl="node1" presStyleIdx="2" presStyleCnt="3">
        <dgm:presLayoutVars>
          <dgm:bulletEnabled val="1"/>
        </dgm:presLayoutVars>
      </dgm:prSet>
      <dgm:spPr/>
    </dgm:pt>
  </dgm:ptLst>
  <dgm:cxnLst>
    <dgm:cxn modelId="{87C0264F-5346-4DD0-AC03-C549E6CEE8B7}" type="presOf" srcId="{F73DE2B7-E5E0-40BB-9EA8-6238D1717282}" destId="{AFE1BD2C-D612-46F6-8FBA-2A427BE3D6CD}" srcOrd="0" destOrd="0" presId="urn:microsoft.com/office/officeart/2005/8/layout/default"/>
    <dgm:cxn modelId="{A8CAB421-DACD-434E-AA47-42095859BB26}" type="presOf" srcId="{EC703E37-8979-4B44-86C7-5790DDED623A}" destId="{E5F1EE6C-114B-4257-95BB-DB87666B5979}" srcOrd="0" destOrd="0" presId="urn:microsoft.com/office/officeart/2005/8/layout/default"/>
    <dgm:cxn modelId="{1EDB7B1E-0B37-4D9B-B95F-D1DCDB6E74A4}" srcId="{8A9EF2FD-D1B7-4D81-A0A1-8AFB8DE53549}" destId="{EC703E37-8979-4B44-86C7-5790DDED623A}" srcOrd="2" destOrd="0" parTransId="{A9183506-DC21-46AA-9E7B-23EE17BD03A6}" sibTransId="{2D883A27-95D8-4225-893D-D875066E31DF}"/>
    <dgm:cxn modelId="{B04B7FE1-111C-4EAC-AF28-4741006AEB37}" srcId="{8A9EF2FD-D1B7-4D81-A0A1-8AFB8DE53549}" destId="{F73DE2B7-E5E0-40BB-9EA8-6238D1717282}" srcOrd="0" destOrd="0" parTransId="{CF935E08-CE8B-418D-A501-320E36DFF71D}" sibTransId="{17A243DE-6371-464A-8926-F14E0A230F49}"/>
    <dgm:cxn modelId="{2FE8A27A-930D-49B5-A528-CFEB58688B20}" type="presOf" srcId="{8A9EF2FD-D1B7-4D81-A0A1-8AFB8DE53549}" destId="{0B2DA98F-770F-44E7-9513-634345F5F5A2}" srcOrd="0" destOrd="0" presId="urn:microsoft.com/office/officeart/2005/8/layout/default"/>
    <dgm:cxn modelId="{4FB94DDA-FEA9-424F-8E2F-841F37B61C31}" type="presOf" srcId="{3EBDE311-DB9B-42F7-BEA9-8FBDDC82A906}" destId="{1D798254-7E4E-485B-B3E7-B8D26BA70E64}" srcOrd="0" destOrd="0" presId="urn:microsoft.com/office/officeart/2005/8/layout/default"/>
    <dgm:cxn modelId="{1003CC61-A96B-4BBD-AB20-9BDE3AD45C5D}" srcId="{8A9EF2FD-D1B7-4D81-A0A1-8AFB8DE53549}" destId="{3EBDE311-DB9B-42F7-BEA9-8FBDDC82A906}" srcOrd="1" destOrd="0" parTransId="{7E312937-6C62-41E3-8FE8-3306D101C391}" sibTransId="{9813D219-C8C0-4734-8910-E59C854BAD52}"/>
    <dgm:cxn modelId="{B22D8F55-59CF-4E8D-8074-70EE0B63D801}" type="presParOf" srcId="{0B2DA98F-770F-44E7-9513-634345F5F5A2}" destId="{AFE1BD2C-D612-46F6-8FBA-2A427BE3D6CD}" srcOrd="0" destOrd="0" presId="urn:microsoft.com/office/officeart/2005/8/layout/default"/>
    <dgm:cxn modelId="{CAE0D540-E2C4-4074-AB17-ADFA00DC50A7}" type="presParOf" srcId="{0B2DA98F-770F-44E7-9513-634345F5F5A2}" destId="{FAE7750B-601C-4127-98F8-B5231FC7E23B}" srcOrd="1" destOrd="0" presId="urn:microsoft.com/office/officeart/2005/8/layout/default"/>
    <dgm:cxn modelId="{1596D8F3-5EC5-4F72-84F4-A4A17AEF2C8B}" type="presParOf" srcId="{0B2DA98F-770F-44E7-9513-634345F5F5A2}" destId="{1D798254-7E4E-485B-B3E7-B8D26BA70E64}" srcOrd="2" destOrd="0" presId="urn:microsoft.com/office/officeart/2005/8/layout/default"/>
    <dgm:cxn modelId="{DFE64C8E-3AA1-4DB2-8AC4-0510D8B7C210}" type="presParOf" srcId="{0B2DA98F-770F-44E7-9513-634345F5F5A2}" destId="{1120B559-9F02-4177-AFC7-CBA2949DAD82}" srcOrd="3" destOrd="0" presId="urn:microsoft.com/office/officeart/2005/8/layout/default"/>
    <dgm:cxn modelId="{F7925D38-5809-489F-B8EB-B3D89C1C3119}" type="presParOf" srcId="{0B2DA98F-770F-44E7-9513-634345F5F5A2}" destId="{E5F1EE6C-114B-4257-95BB-DB87666B5979}"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E1BD2C-D612-46F6-8FBA-2A427BE3D6CD}">
      <dsp:nvSpPr>
        <dsp:cNvPr id="0" name=""/>
        <dsp:cNvSpPr/>
      </dsp:nvSpPr>
      <dsp:spPr>
        <a:xfrm>
          <a:off x="1408920" y="1785"/>
          <a:ext cx="2903599" cy="1742159"/>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s-GT" sz="2800" kern="1200" dirty="0" smtClean="0"/>
            <a:t>Mantenimiento</a:t>
          </a:r>
        </a:p>
        <a:p>
          <a:pPr lvl="0" algn="ctr" defTabSz="1244600">
            <a:lnSpc>
              <a:spcPct val="90000"/>
            </a:lnSpc>
            <a:spcBef>
              <a:spcPct val="0"/>
            </a:spcBef>
            <a:spcAft>
              <a:spcPct val="35000"/>
            </a:spcAft>
          </a:pPr>
          <a:r>
            <a:rPr lang="es-GT" sz="2800" kern="1200" dirty="0" smtClean="0"/>
            <a:t>Deductivo</a:t>
          </a:r>
          <a:endParaRPr lang="es-GT" sz="2800" kern="1200" dirty="0"/>
        </a:p>
      </dsp:txBody>
      <dsp:txXfrm>
        <a:off x="1408920" y="1785"/>
        <a:ext cx="2903599" cy="1742159"/>
      </dsp:txXfrm>
    </dsp:sp>
    <dsp:sp modelId="{1D798254-7E4E-485B-B3E7-B8D26BA70E64}">
      <dsp:nvSpPr>
        <dsp:cNvPr id="0" name=""/>
        <dsp:cNvSpPr/>
      </dsp:nvSpPr>
      <dsp:spPr>
        <a:xfrm>
          <a:off x="4602879" y="1785"/>
          <a:ext cx="2903599" cy="1742159"/>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s-GT" sz="2800" kern="1200" dirty="0" smtClean="0"/>
            <a:t>Mantenimiento</a:t>
          </a:r>
        </a:p>
        <a:p>
          <a:pPr lvl="0" algn="ctr" defTabSz="1244600">
            <a:lnSpc>
              <a:spcPct val="90000"/>
            </a:lnSpc>
            <a:spcBef>
              <a:spcPct val="0"/>
            </a:spcBef>
            <a:spcAft>
              <a:spcPct val="35000"/>
            </a:spcAft>
          </a:pPr>
          <a:r>
            <a:rPr lang="es-GT" sz="2800" kern="1200" dirty="0" smtClean="0"/>
            <a:t>Preventivo</a:t>
          </a:r>
        </a:p>
      </dsp:txBody>
      <dsp:txXfrm>
        <a:off x="4602879" y="1785"/>
        <a:ext cx="2903599" cy="1742159"/>
      </dsp:txXfrm>
    </dsp:sp>
    <dsp:sp modelId="{E5F1EE6C-114B-4257-95BB-DB87666B5979}">
      <dsp:nvSpPr>
        <dsp:cNvPr id="0" name=""/>
        <dsp:cNvSpPr/>
      </dsp:nvSpPr>
      <dsp:spPr>
        <a:xfrm>
          <a:off x="3005900" y="2034304"/>
          <a:ext cx="2903599" cy="1742159"/>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s-GT" sz="2800" kern="1200" dirty="0" smtClean="0"/>
            <a:t>Mantenimiento</a:t>
          </a:r>
        </a:p>
        <a:p>
          <a:pPr lvl="0" algn="ctr" defTabSz="1244600">
            <a:lnSpc>
              <a:spcPct val="90000"/>
            </a:lnSpc>
            <a:spcBef>
              <a:spcPct val="0"/>
            </a:spcBef>
            <a:spcAft>
              <a:spcPct val="35000"/>
            </a:spcAft>
          </a:pPr>
          <a:r>
            <a:rPr lang="es-GT" sz="2800" kern="1200" dirty="0" smtClean="0"/>
            <a:t>Correctivo</a:t>
          </a:r>
          <a:endParaRPr lang="es-GT" sz="2800" kern="1200" dirty="0"/>
        </a:p>
      </dsp:txBody>
      <dsp:txXfrm>
        <a:off x="3005900" y="2034304"/>
        <a:ext cx="2903599" cy="174215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png>
</file>

<file path=ppt/media/image14.png>
</file>

<file path=ppt/media/image15.jpeg>
</file>

<file path=ppt/media/image16.jpeg>
</file>

<file path=ppt/media/image17.jpeg>
</file>

<file path=ppt/media/image18.jpg>
</file>

<file path=ppt/media/image19.jpg>
</file>

<file path=ppt/media/image2.jpeg>
</file>

<file path=ppt/media/image20.jp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830789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Date Placeholder 2"/>
          <p:cNvSpPr>
            <a:spLocks noGrp="1"/>
          </p:cNvSpPr>
          <p:nvPr>
            <p:ph type="dt" sz="half" idx="10"/>
          </p:nvPr>
        </p:nvSpPr>
        <p:spPr/>
        <p:txBody>
          <a:bodyPr/>
          <a:lstStyle/>
          <a:p>
            <a:fld id="{608CA95B-DA7A-4E7E-8BEE-F8F44208D5A1}" type="datetimeFigureOut">
              <a:rPr lang="es-GT" smtClean="0"/>
              <a:t>07/07/2017</a:t>
            </a:fld>
            <a:endParaRPr lang="es-GT"/>
          </a:p>
        </p:txBody>
      </p:sp>
      <p:sp>
        <p:nvSpPr>
          <p:cNvPr id="4" name="Footer Placeholder 3"/>
          <p:cNvSpPr>
            <a:spLocks noGrp="1"/>
          </p:cNvSpPr>
          <p:nvPr>
            <p:ph type="ftr" sz="quarter" idx="11"/>
          </p:nvPr>
        </p:nvSpPr>
        <p:spPr/>
        <p:txBody>
          <a:bodyPr/>
          <a:lstStyle/>
          <a:p>
            <a:endParaRPr lang="es-GT"/>
          </a:p>
        </p:txBody>
      </p:sp>
      <p:sp>
        <p:nvSpPr>
          <p:cNvPr id="5" name="Slide Number Placeholder 4"/>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15797664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672200157"/>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82553479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s-GT"/>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494754573"/>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21433084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50366505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32061192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608CA95B-DA7A-4E7E-8BEE-F8F44208D5A1}" type="datetimeFigureOut">
              <a:rPr lang="es-GT" smtClean="0"/>
              <a:t>07/07/2017</a:t>
            </a:fld>
            <a:endParaRPr lang="es-GT"/>
          </a:p>
        </p:txBody>
      </p:sp>
      <p:sp>
        <p:nvSpPr>
          <p:cNvPr id="8" name="Footer Placeholder 7"/>
          <p:cNvSpPr>
            <a:spLocks noGrp="1"/>
          </p:cNvSpPr>
          <p:nvPr>
            <p:ph type="ftr" sz="quarter" idx="11"/>
          </p:nvPr>
        </p:nvSpPr>
        <p:spPr/>
        <p:txBody>
          <a:bodyPr/>
          <a:lstStyle/>
          <a:p>
            <a:endParaRPr lang="es-GT"/>
          </a:p>
        </p:txBody>
      </p:sp>
      <p:sp>
        <p:nvSpPr>
          <p:cNvPr id="9" name="Slide Number Placeholder 8"/>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92473902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608CA95B-DA7A-4E7E-8BEE-F8F44208D5A1}" type="datetimeFigureOut">
              <a:rPr lang="es-GT" smtClean="0"/>
              <a:t>07/07/2017</a:t>
            </a:fld>
            <a:endParaRPr lang="es-GT"/>
          </a:p>
        </p:txBody>
      </p:sp>
      <p:sp>
        <p:nvSpPr>
          <p:cNvPr id="4" name="Footer Placeholder 3"/>
          <p:cNvSpPr>
            <a:spLocks noGrp="1"/>
          </p:cNvSpPr>
          <p:nvPr>
            <p:ph type="ftr" sz="quarter" idx="11"/>
          </p:nvPr>
        </p:nvSpPr>
        <p:spPr/>
        <p:txBody>
          <a:bodyPr/>
          <a:lstStyle/>
          <a:p>
            <a:endParaRPr lang="es-GT"/>
          </a:p>
        </p:txBody>
      </p:sp>
      <p:sp>
        <p:nvSpPr>
          <p:cNvPr id="5" name="Slide Number Placeholder 4"/>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366580915"/>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8CA95B-DA7A-4E7E-8BEE-F8F44208D5A1}" type="datetimeFigureOut">
              <a:rPr lang="es-GT" smtClean="0"/>
              <a:t>07/07/2017</a:t>
            </a:fld>
            <a:endParaRPr lang="es-GT"/>
          </a:p>
        </p:txBody>
      </p:sp>
      <p:sp>
        <p:nvSpPr>
          <p:cNvPr id="3" name="Footer Placeholder 2"/>
          <p:cNvSpPr>
            <a:spLocks noGrp="1"/>
          </p:cNvSpPr>
          <p:nvPr>
            <p:ph type="ftr" sz="quarter" idx="11"/>
          </p:nvPr>
        </p:nvSpPr>
        <p:spPr/>
        <p:txBody>
          <a:bodyPr/>
          <a:lstStyle/>
          <a:p>
            <a:endParaRPr lang="es-GT"/>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969222400"/>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420271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515270266"/>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s-ES" smtClean="0"/>
              <a:t>Haga clic en el icono para agregar una imagen</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70175241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58615332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reserve="1">
  <p:cSld name="Título y descripció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s-ES" smtClean="0"/>
              <a:t>Haga clic para modificar el estilo de título del patrón</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700283031"/>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reserve="1">
  <p:cSld name="Cita con descripció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s-ES" smtClean="0"/>
              <a:t>Haga clic para modificar el estilo de título del patrón</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20097343"/>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preserve="1">
  <p:cSld name="Tarjeta de nombr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24262948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08CA95B-DA7A-4E7E-8BEE-F8F44208D5A1}" type="datetimeFigureOut">
              <a:rPr lang="es-GT" smtClean="0"/>
              <a:t>07/07/2017</a:t>
            </a:fld>
            <a:endParaRPr lang="es-GT"/>
          </a:p>
        </p:txBody>
      </p:sp>
      <p:sp>
        <p:nvSpPr>
          <p:cNvPr id="8" name="Footer Placeholder 7"/>
          <p:cNvSpPr>
            <a:spLocks noGrp="1"/>
          </p:cNvSpPr>
          <p:nvPr>
            <p:ph type="ftr" sz="quarter" idx="11"/>
          </p:nvPr>
        </p:nvSpPr>
        <p:spPr/>
        <p:txBody>
          <a:bodyPr/>
          <a:lstStyle/>
          <a:p>
            <a:endParaRPr lang="es-GT"/>
          </a:p>
        </p:txBody>
      </p:sp>
      <p:sp>
        <p:nvSpPr>
          <p:cNvPr id="9" name="Slide Number Placeholder 8"/>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197079061"/>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08CA95B-DA7A-4E7E-8BEE-F8F44208D5A1}" type="datetimeFigureOut">
              <a:rPr lang="es-GT" smtClean="0"/>
              <a:t>07/07/2017</a:t>
            </a:fld>
            <a:endParaRPr lang="es-GT"/>
          </a:p>
        </p:txBody>
      </p:sp>
      <p:sp>
        <p:nvSpPr>
          <p:cNvPr id="8" name="Footer Placeholder 7"/>
          <p:cNvSpPr>
            <a:spLocks noGrp="1"/>
          </p:cNvSpPr>
          <p:nvPr>
            <p:ph type="ftr" sz="quarter" idx="11"/>
          </p:nvPr>
        </p:nvSpPr>
        <p:spPr>
          <a:xfrm>
            <a:off x="561111" y="6391838"/>
            <a:ext cx="3644282" cy="304801"/>
          </a:xfrm>
        </p:spPr>
        <p:txBody>
          <a:bodyPr/>
          <a:lstStyle/>
          <a:p>
            <a:endParaRPr lang="es-GT"/>
          </a:p>
        </p:txBody>
      </p:sp>
      <p:sp>
        <p:nvSpPr>
          <p:cNvPr id="9" name="Slide Number Placeholder 8"/>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62970800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06677300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95883462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672618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800744861"/>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452977544"/>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576358255"/>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3510718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608CA95B-DA7A-4E7E-8BEE-F8F44208D5A1}" type="datetimeFigureOut">
              <a:rPr lang="es-GT" smtClean="0"/>
              <a:t>07/07/2017</a:t>
            </a:fld>
            <a:endParaRPr lang="es-GT"/>
          </a:p>
        </p:txBody>
      </p:sp>
      <p:sp>
        <p:nvSpPr>
          <p:cNvPr id="8" name="Footer Placeholder 7"/>
          <p:cNvSpPr>
            <a:spLocks noGrp="1"/>
          </p:cNvSpPr>
          <p:nvPr>
            <p:ph type="ftr" sz="quarter" idx="11"/>
          </p:nvPr>
        </p:nvSpPr>
        <p:spPr/>
        <p:txBody>
          <a:bodyPr/>
          <a:lstStyle/>
          <a:p>
            <a:endParaRPr lang="es-GT"/>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029488860"/>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608CA95B-DA7A-4E7E-8BEE-F8F44208D5A1}" type="datetimeFigureOut">
              <a:rPr lang="es-GT" smtClean="0"/>
              <a:t>07/07/2017</a:t>
            </a:fld>
            <a:endParaRPr lang="es-GT"/>
          </a:p>
        </p:txBody>
      </p:sp>
      <p:sp>
        <p:nvSpPr>
          <p:cNvPr id="4" name="Footer Placeholder 3"/>
          <p:cNvSpPr>
            <a:spLocks noGrp="1"/>
          </p:cNvSpPr>
          <p:nvPr>
            <p:ph type="ftr" sz="quarter" idx="11"/>
          </p:nvPr>
        </p:nvSpPr>
        <p:spPr/>
        <p:txBody>
          <a:bodyPr/>
          <a:lstStyle/>
          <a:p>
            <a:endParaRPr lang="es-GT"/>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978718463"/>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8CA95B-DA7A-4E7E-8BEE-F8F44208D5A1}" type="datetimeFigureOut">
              <a:rPr lang="es-GT" smtClean="0"/>
              <a:t>07/07/2017</a:t>
            </a:fld>
            <a:endParaRPr lang="es-GT"/>
          </a:p>
        </p:txBody>
      </p:sp>
      <p:sp>
        <p:nvSpPr>
          <p:cNvPr id="3" name="Footer Placeholder 2"/>
          <p:cNvSpPr>
            <a:spLocks noGrp="1"/>
          </p:cNvSpPr>
          <p:nvPr>
            <p:ph type="ftr" sz="quarter" idx="11"/>
          </p:nvPr>
        </p:nvSpPr>
        <p:spPr/>
        <p:txBody>
          <a:bodyPr/>
          <a:lstStyle/>
          <a:p>
            <a:endParaRPr lang="es-GT"/>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60955922"/>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5918796"/>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40856668"/>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161923021"/>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34BDDF-7422-4E8D-9105-FE5BCCDA29AF}" type="slidenum">
              <a:rPr lang="es-GT" smtClean="0"/>
              <a:t>‹Nº›</a:t>
            </a:fld>
            <a:endParaRPr lang="es-GT"/>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1920870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781954165"/>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934794122"/>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34BDDF-7422-4E8D-9105-FE5BCCDA29AF}" type="slidenum">
              <a:rPr lang="es-GT" smtClean="0"/>
              <a:t>‹Nº›</a:t>
            </a:fld>
            <a:endParaRPr lang="es-GT"/>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31390522"/>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s-ES" smtClean="0"/>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242479945"/>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557166493"/>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8847747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1924159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7691707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5624467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0477349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a:xfrm>
            <a:off x="7983232" y="5037663"/>
            <a:ext cx="897467" cy="279400"/>
          </a:xfrm>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a:xfrm>
            <a:off x="2692397" y="5037663"/>
            <a:ext cx="5214635" cy="279400"/>
          </a:xfrm>
        </p:spPr>
        <p:txBody>
          <a:bodyPr/>
          <a:lstStyle/>
          <a:p>
            <a:endParaRPr lang="es-GT"/>
          </a:p>
        </p:txBody>
      </p:sp>
      <p:sp>
        <p:nvSpPr>
          <p:cNvPr id="6" name="Slide Number Placeholder 5"/>
          <p:cNvSpPr>
            <a:spLocks noGrp="1"/>
          </p:cNvSpPr>
          <p:nvPr>
            <p:ph type="sldNum" sz="quarter" idx="12"/>
          </p:nvPr>
        </p:nvSpPr>
        <p:spPr>
          <a:xfrm>
            <a:off x="8956900" y="5037663"/>
            <a:ext cx="551167" cy="279400"/>
          </a:xfrm>
        </p:spPr>
        <p:txBody>
          <a:bodyPr/>
          <a:lstStyle/>
          <a:p>
            <a:fld id="{5534BDDF-7422-4E8D-9105-FE5BCCDA29AF}" type="slidenum">
              <a:rPr lang="es-GT" smtClean="0"/>
              <a:t>‹Nº›</a:t>
            </a:fld>
            <a:endParaRPr lang="es-GT"/>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326762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913146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5336470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69405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4008735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608CA95B-DA7A-4E7E-8BEE-F8F44208D5A1}" type="datetimeFigureOut">
              <a:rPr lang="es-GT" smtClean="0"/>
              <a:t>07/07/2017</a:t>
            </a:fld>
            <a:endParaRPr lang="es-GT"/>
          </a:p>
        </p:txBody>
      </p:sp>
      <p:sp>
        <p:nvSpPr>
          <p:cNvPr id="8" name="Footer Placeholder 7"/>
          <p:cNvSpPr>
            <a:spLocks noGrp="1"/>
          </p:cNvSpPr>
          <p:nvPr>
            <p:ph type="ftr" sz="quarter" idx="11"/>
          </p:nvPr>
        </p:nvSpPr>
        <p:spPr/>
        <p:txBody>
          <a:bodyPr/>
          <a:lstStyle/>
          <a:p>
            <a:endParaRPr lang="es-GT"/>
          </a:p>
        </p:txBody>
      </p:sp>
      <p:sp>
        <p:nvSpPr>
          <p:cNvPr id="9" name="Slide Number Placeholder 8"/>
          <p:cNvSpPr>
            <a:spLocks noGrp="1"/>
          </p:cNvSpPr>
          <p:nvPr>
            <p:ph type="sldNum" sz="quarter" idx="12"/>
          </p:nvPr>
        </p:nvSpPr>
        <p:spPr/>
        <p:txBody>
          <a:bodyPr/>
          <a:lstStyle/>
          <a:p>
            <a:fld id="{5534BDDF-7422-4E8D-9105-FE5BCCDA29AF}" type="slidenum">
              <a:rPr lang="es-GT" smtClean="0"/>
              <a:t>‹Nº›</a:t>
            </a:fld>
            <a:endParaRPr lang="es-GT"/>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233220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608CA95B-DA7A-4E7E-8BEE-F8F44208D5A1}" type="datetimeFigureOut">
              <a:rPr lang="es-GT" smtClean="0"/>
              <a:t>07/07/2017</a:t>
            </a:fld>
            <a:endParaRPr lang="es-GT"/>
          </a:p>
        </p:txBody>
      </p:sp>
      <p:sp>
        <p:nvSpPr>
          <p:cNvPr id="4" name="Footer Placeholder 3"/>
          <p:cNvSpPr>
            <a:spLocks noGrp="1"/>
          </p:cNvSpPr>
          <p:nvPr>
            <p:ph type="ftr" sz="quarter" idx="11"/>
          </p:nvPr>
        </p:nvSpPr>
        <p:spPr/>
        <p:txBody>
          <a:bodyPr/>
          <a:lstStyle/>
          <a:p>
            <a:endParaRPr lang="es-GT"/>
          </a:p>
        </p:txBody>
      </p:sp>
      <p:sp>
        <p:nvSpPr>
          <p:cNvPr id="5" name="Slide Number Placeholder 4"/>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551538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8CA95B-DA7A-4E7E-8BEE-F8F44208D5A1}" type="datetimeFigureOut">
              <a:rPr lang="es-GT" smtClean="0"/>
              <a:t>07/07/2017</a:t>
            </a:fld>
            <a:endParaRPr lang="es-GT"/>
          </a:p>
        </p:txBody>
      </p:sp>
      <p:sp>
        <p:nvSpPr>
          <p:cNvPr id="3" name="Footer Placeholder 2"/>
          <p:cNvSpPr>
            <a:spLocks noGrp="1"/>
          </p:cNvSpPr>
          <p:nvPr>
            <p:ph type="ftr" sz="quarter" idx="11"/>
          </p:nvPr>
        </p:nvSpPr>
        <p:spPr/>
        <p:txBody>
          <a:bodyPr/>
          <a:lstStyle/>
          <a:p>
            <a:endParaRPr lang="es-GT"/>
          </a:p>
        </p:txBody>
      </p:sp>
      <p:sp>
        <p:nvSpPr>
          <p:cNvPr id="4" name="Slide Number Placeholder 3"/>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45547689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631867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s-ES" smtClean="0"/>
              <a:t>Haga clic para modificar el estilo de título del patrón</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7483347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2874492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5793449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25889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29606802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2109603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2532630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887687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9013862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0774165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a:xfrm>
            <a:off x="7983232" y="5037663"/>
            <a:ext cx="897467" cy="279400"/>
          </a:xfrm>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a:xfrm>
            <a:off x="2692397" y="5037663"/>
            <a:ext cx="5214635" cy="279400"/>
          </a:xfrm>
        </p:spPr>
        <p:txBody>
          <a:bodyPr/>
          <a:lstStyle/>
          <a:p>
            <a:endParaRPr lang="es-GT"/>
          </a:p>
        </p:txBody>
      </p:sp>
      <p:sp>
        <p:nvSpPr>
          <p:cNvPr id="6" name="Slide Number Placeholder 5"/>
          <p:cNvSpPr>
            <a:spLocks noGrp="1"/>
          </p:cNvSpPr>
          <p:nvPr>
            <p:ph type="sldNum" sz="quarter" idx="12"/>
          </p:nvPr>
        </p:nvSpPr>
        <p:spPr>
          <a:xfrm>
            <a:off x="8956900" y="5037663"/>
            <a:ext cx="551167" cy="279400"/>
          </a:xfrm>
        </p:spPr>
        <p:txBody>
          <a:bodyPr/>
          <a:lstStyle/>
          <a:p>
            <a:fld id="{5534BDDF-7422-4E8D-9105-FE5BCCDA29AF}" type="slidenum">
              <a:rPr lang="es-GT" smtClean="0"/>
              <a:t>‹Nº›</a:t>
            </a:fld>
            <a:endParaRPr lang="es-GT"/>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4658460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87084479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2409608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488297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608CA95B-DA7A-4E7E-8BEE-F8F44208D5A1}" type="datetimeFigureOut">
              <a:rPr lang="es-GT" smtClean="0"/>
              <a:t>07/07/2017</a:t>
            </a:fld>
            <a:endParaRPr lang="es-GT"/>
          </a:p>
        </p:txBody>
      </p:sp>
      <p:sp>
        <p:nvSpPr>
          <p:cNvPr id="8" name="Footer Placeholder 7"/>
          <p:cNvSpPr>
            <a:spLocks noGrp="1"/>
          </p:cNvSpPr>
          <p:nvPr>
            <p:ph type="ftr" sz="quarter" idx="11"/>
          </p:nvPr>
        </p:nvSpPr>
        <p:spPr/>
        <p:txBody>
          <a:bodyPr/>
          <a:lstStyle/>
          <a:p>
            <a:endParaRPr lang="es-GT"/>
          </a:p>
        </p:txBody>
      </p:sp>
      <p:sp>
        <p:nvSpPr>
          <p:cNvPr id="9" name="Slide Number Placeholder 8"/>
          <p:cNvSpPr>
            <a:spLocks noGrp="1"/>
          </p:cNvSpPr>
          <p:nvPr>
            <p:ph type="sldNum" sz="quarter" idx="12"/>
          </p:nvPr>
        </p:nvSpPr>
        <p:spPr/>
        <p:txBody>
          <a:bodyPr/>
          <a:lstStyle/>
          <a:p>
            <a:fld id="{5534BDDF-7422-4E8D-9105-FE5BCCDA29AF}" type="slidenum">
              <a:rPr lang="es-GT" smtClean="0"/>
              <a:t>‹Nº›</a:t>
            </a:fld>
            <a:endParaRPr lang="es-GT"/>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56753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86445547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608CA95B-DA7A-4E7E-8BEE-F8F44208D5A1}" type="datetimeFigureOut">
              <a:rPr lang="es-GT" smtClean="0"/>
              <a:t>07/07/2017</a:t>
            </a:fld>
            <a:endParaRPr lang="es-GT"/>
          </a:p>
        </p:txBody>
      </p:sp>
      <p:sp>
        <p:nvSpPr>
          <p:cNvPr id="4" name="Footer Placeholder 3"/>
          <p:cNvSpPr>
            <a:spLocks noGrp="1"/>
          </p:cNvSpPr>
          <p:nvPr>
            <p:ph type="ftr" sz="quarter" idx="11"/>
          </p:nvPr>
        </p:nvSpPr>
        <p:spPr/>
        <p:txBody>
          <a:bodyPr/>
          <a:lstStyle/>
          <a:p>
            <a:endParaRPr lang="es-GT"/>
          </a:p>
        </p:txBody>
      </p:sp>
      <p:sp>
        <p:nvSpPr>
          <p:cNvPr id="5" name="Slide Number Placeholder 4"/>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6810956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8CA95B-DA7A-4E7E-8BEE-F8F44208D5A1}" type="datetimeFigureOut">
              <a:rPr lang="es-GT" smtClean="0"/>
              <a:t>07/07/2017</a:t>
            </a:fld>
            <a:endParaRPr lang="es-GT"/>
          </a:p>
        </p:txBody>
      </p:sp>
      <p:sp>
        <p:nvSpPr>
          <p:cNvPr id="3" name="Footer Placeholder 2"/>
          <p:cNvSpPr>
            <a:spLocks noGrp="1"/>
          </p:cNvSpPr>
          <p:nvPr>
            <p:ph type="ftr" sz="quarter" idx="11"/>
          </p:nvPr>
        </p:nvSpPr>
        <p:spPr/>
        <p:txBody>
          <a:bodyPr/>
          <a:lstStyle/>
          <a:p>
            <a:endParaRPr lang="es-GT"/>
          </a:p>
        </p:txBody>
      </p:sp>
      <p:sp>
        <p:nvSpPr>
          <p:cNvPr id="4" name="Slide Number Placeholder 3"/>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41470920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608937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s-ES" smtClean="0"/>
              <a:t>Haga clic para modificar el estilo de título del patrón</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71346108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42191701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413864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4486401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55989443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1938965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86282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608CA95B-DA7A-4E7E-8BEE-F8F44208D5A1}" type="datetimeFigureOut">
              <a:rPr lang="es-GT" smtClean="0"/>
              <a:t>07/07/2017</a:t>
            </a:fld>
            <a:endParaRPr lang="es-GT"/>
          </a:p>
        </p:txBody>
      </p:sp>
      <p:sp>
        <p:nvSpPr>
          <p:cNvPr id="8" name="Footer Placeholder 7"/>
          <p:cNvSpPr>
            <a:spLocks noGrp="1"/>
          </p:cNvSpPr>
          <p:nvPr>
            <p:ph type="ftr" sz="quarter" idx="11"/>
          </p:nvPr>
        </p:nvSpPr>
        <p:spPr/>
        <p:txBody>
          <a:bodyPr/>
          <a:lstStyle/>
          <a:p>
            <a:endParaRPr lang="es-GT"/>
          </a:p>
        </p:txBody>
      </p:sp>
      <p:sp>
        <p:nvSpPr>
          <p:cNvPr id="9" name="Slide Number Placeholder 8"/>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31038802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5015321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206538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a:xfrm>
            <a:off x="7983232" y="5037663"/>
            <a:ext cx="897467" cy="279400"/>
          </a:xfrm>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a:xfrm>
            <a:off x="2692397" y="5037663"/>
            <a:ext cx="5214635" cy="279400"/>
          </a:xfrm>
        </p:spPr>
        <p:txBody>
          <a:bodyPr/>
          <a:lstStyle/>
          <a:p>
            <a:endParaRPr lang="es-GT"/>
          </a:p>
        </p:txBody>
      </p:sp>
      <p:sp>
        <p:nvSpPr>
          <p:cNvPr id="6" name="Slide Number Placeholder 5"/>
          <p:cNvSpPr>
            <a:spLocks noGrp="1"/>
          </p:cNvSpPr>
          <p:nvPr>
            <p:ph type="sldNum" sz="quarter" idx="12"/>
          </p:nvPr>
        </p:nvSpPr>
        <p:spPr>
          <a:xfrm>
            <a:off x="8956900" y="5037663"/>
            <a:ext cx="551167" cy="279400"/>
          </a:xfrm>
        </p:spPr>
        <p:txBody>
          <a:bodyPr/>
          <a:lstStyle/>
          <a:p>
            <a:fld id="{5534BDDF-7422-4E8D-9105-FE5BCCDA29AF}" type="slidenum">
              <a:rPr lang="es-GT" smtClean="0"/>
              <a:t>‹Nº›</a:t>
            </a:fld>
            <a:endParaRPr lang="es-GT"/>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2038597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29164599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2363279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71354345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608CA95B-DA7A-4E7E-8BEE-F8F44208D5A1}" type="datetimeFigureOut">
              <a:rPr lang="es-GT" smtClean="0"/>
              <a:t>07/07/2017</a:t>
            </a:fld>
            <a:endParaRPr lang="es-GT"/>
          </a:p>
        </p:txBody>
      </p:sp>
      <p:sp>
        <p:nvSpPr>
          <p:cNvPr id="8" name="Footer Placeholder 7"/>
          <p:cNvSpPr>
            <a:spLocks noGrp="1"/>
          </p:cNvSpPr>
          <p:nvPr>
            <p:ph type="ftr" sz="quarter" idx="11"/>
          </p:nvPr>
        </p:nvSpPr>
        <p:spPr/>
        <p:txBody>
          <a:bodyPr/>
          <a:lstStyle/>
          <a:p>
            <a:endParaRPr lang="es-GT"/>
          </a:p>
        </p:txBody>
      </p:sp>
      <p:sp>
        <p:nvSpPr>
          <p:cNvPr id="9" name="Slide Number Placeholder 8"/>
          <p:cNvSpPr>
            <a:spLocks noGrp="1"/>
          </p:cNvSpPr>
          <p:nvPr>
            <p:ph type="sldNum" sz="quarter" idx="12"/>
          </p:nvPr>
        </p:nvSpPr>
        <p:spPr/>
        <p:txBody>
          <a:bodyPr/>
          <a:lstStyle/>
          <a:p>
            <a:fld id="{5534BDDF-7422-4E8D-9105-FE5BCCDA29AF}" type="slidenum">
              <a:rPr lang="es-GT" smtClean="0"/>
              <a:t>‹Nº›</a:t>
            </a:fld>
            <a:endParaRPr lang="es-GT"/>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1509272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608CA95B-DA7A-4E7E-8BEE-F8F44208D5A1}" type="datetimeFigureOut">
              <a:rPr lang="es-GT" smtClean="0"/>
              <a:t>07/07/2017</a:t>
            </a:fld>
            <a:endParaRPr lang="es-GT"/>
          </a:p>
        </p:txBody>
      </p:sp>
      <p:sp>
        <p:nvSpPr>
          <p:cNvPr id="4" name="Footer Placeholder 3"/>
          <p:cNvSpPr>
            <a:spLocks noGrp="1"/>
          </p:cNvSpPr>
          <p:nvPr>
            <p:ph type="ftr" sz="quarter" idx="11"/>
          </p:nvPr>
        </p:nvSpPr>
        <p:spPr/>
        <p:txBody>
          <a:bodyPr/>
          <a:lstStyle/>
          <a:p>
            <a:endParaRPr lang="es-GT"/>
          </a:p>
        </p:txBody>
      </p:sp>
      <p:sp>
        <p:nvSpPr>
          <p:cNvPr id="5" name="Slide Number Placeholder 4"/>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2591242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8CA95B-DA7A-4E7E-8BEE-F8F44208D5A1}" type="datetimeFigureOut">
              <a:rPr lang="es-GT" smtClean="0"/>
              <a:t>07/07/2017</a:t>
            </a:fld>
            <a:endParaRPr lang="es-GT"/>
          </a:p>
        </p:txBody>
      </p:sp>
      <p:sp>
        <p:nvSpPr>
          <p:cNvPr id="3" name="Footer Placeholder 2"/>
          <p:cNvSpPr>
            <a:spLocks noGrp="1"/>
          </p:cNvSpPr>
          <p:nvPr>
            <p:ph type="ftr" sz="quarter" idx="11"/>
          </p:nvPr>
        </p:nvSpPr>
        <p:spPr/>
        <p:txBody>
          <a:bodyPr/>
          <a:lstStyle/>
          <a:p>
            <a:endParaRPr lang="es-GT"/>
          </a:p>
        </p:txBody>
      </p:sp>
      <p:sp>
        <p:nvSpPr>
          <p:cNvPr id="4" name="Slide Number Placeholder 3"/>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46522200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9303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608CA95B-DA7A-4E7E-8BEE-F8F44208D5A1}" type="datetimeFigureOut">
              <a:rPr lang="es-GT" smtClean="0"/>
              <a:t>07/07/2017</a:t>
            </a:fld>
            <a:endParaRPr lang="es-GT"/>
          </a:p>
        </p:txBody>
      </p:sp>
      <p:sp>
        <p:nvSpPr>
          <p:cNvPr id="4" name="Footer Placeholder 3"/>
          <p:cNvSpPr>
            <a:spLocks noGrp="1"/>
          </p:cNvSpPr>
          <p:nvPr>
            <p:ph type="ftr" sz="quarter" idx="11"/>
          </p:nvPr>
        </p:nvSpPr>
        <p:spPr/>
        <p:txBody>
          <a:bodyPr/>
          <a:lstStyle/>
          <a:p>
            <a:endParaRPr lang="es-GT"/>
          </a:p>
        </p:txBody>
      </p:sp>
      <p:sp>
        <p:nvSpPr>
          <p:cNvPr id="5" name="Slide Number Placeholder 4"/>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15603468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s-ES" smtClean="0"/>
              <a:t>Haga clic para modificar el estilo de título del patrón</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47777689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44450245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096680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3693750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61966480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9374671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8430833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912432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0760956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a:xfrm>
            <a:off x="7983232" y="5037663"/>
            <a:ext cx="897467" cy="279400"/>
          </a:xfrm>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a:xfrm>
            <a:off x="2692397" y="5037663"/>
            <a:ext cx="5214635" cy="279400"/>
          </a:xfrm>
        </p:spPr>
        <p:txBody>
          <a:bodyPr/>
          <a:lstStyle/>
          <a:p>
            <a:endParaRPr lang="es-GT"/>
          </a:p>
        </p:txBody>
      </p:sp>
      <p:sp>
        <p:nvSpPr>
          <p:cNvPr id="6" name="Slide Number Placeholder 5"/>
          <p:cNvSpPr>
            <a:spLocks noGrp="1"/>
          </p:cNvSpPr>
          <p:nvPr>
            <p:ph type="sldNum" sz="quarter" idx="12"/>
          </p:nvPr>
        </p:nvSpPr>
        <p:spPr>
          <a:xfrm>
            <a:off x="8956900" y="5037663"/>
            <a:ext cx="551167" cy="279400"/>
          </a:xfrm>
        </p:spPr>
        <p:txBody>
          <a:bodyPr/>
          <a:lstStyle/>
          <a:p>
            <a:fld id="{5534BDDF-7422-4E8D-9105-FE5BCCDA29AF}" type="slidenum">
              <a:rPr lang="es-GT" smtClean="0"/>
              <a:t>‹Nº›</a:t>
            </a:fld>
            <a:endParaRPr lang="es-GT"/>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38175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8CA95B-DA7A-4E7E-8BEE-F8F44208D5A1}" type="datetimeFigureOut">
              <a:rPr lang="es-GT" smtClean="0"/>
              <a:t>07/07/2017</a:t>
            </a:fld>
            <a:endParaRPr lang="es-GT"/>
          </a:p>
        </p:txBody>
      </p:sp>
      <p:sp>
        <p:nvSpPr>
          <p:cNvPr id="3" name="Footer Placeholder 2"/>
          <p:cNvSpPr>
            <a:spLocks noGrp="1"/>
          </p:cNvSpPr>
          <p:nvPr>
            <p:ph type="ftr" sz="quarter" idx="11"/>
          </p:nvPr>
        </p:nvSpPr>
        <p:spPr/>
        <p:txBody>
          <a:bodyPr/>
          <a:lstStyle/>
          <a:p>
            <a:endParaRPr lang="es-GT"/>
          </a:p>
        </p:txBody>
      </p:sp>
      <p:sp>
        <p:nvSpPr>
          <p:cNvPr id="4" name="Slide Number Placeholder 3"/>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72196506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43517673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9172553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65732798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608CA95B-DA7A-4E7E-8BEE-F8F44208D5A1}" type="datetimeFigureOut">
              <a:rPr lang="es-GT" smtClean="0"/>
              <a:t>07/07/2017</a:t>
            </a:fld>
            <a:endParaRPr lang="es-GT"/>
          </a:p>
        </p:txBody>
      </p:sp>
      <p:sp>
        <p:nvSpPr>
          <p:cNvPr id="8" name="Footer Placeholder 7"/>
          <p:cNvSpPr>
            <a:spLocks noGrp="1"/>
          </p:cNvSpPr>
          <p:nvPr>
            <p:ph type="ftr" sz="quarter" idx="11"/>
          </p:nvPr>
        </p:nvSpPr>
        <p:spPr/>
        <p:txBody>
          <a:bodyPr/>
          <a:lstStyle/>
          <a:p>
            <a:endParaRPr lang="es-GT"/>
          </a:p>
        </p:txBody>
      </p:sp>
      <p:sp>
        <p:nvSpPr>
          <p:cNvPr id="9" name="Slide Number Placeholder 8"/>
          <p:cNvSpPr>
            <a:spLocks noGrp="1"/>
          </p:cNvSpPr>
          <p:nvPr>
            <p:ph type="sldNum" sz="quarter" idx="12"/>
          </p:nvPr>
        </p:nvSpPr>
        <p:spPr/>
        <p:txBody>
          <a:bodyPr/>
          <a:lstStyle/>
          <a:p>
            <a:fld id="{5534BDDF-7422-4E8D-9105-FE5BCCDA29AF}" type="slidenum">
              <a:rPr lang="es-GT" smtClean="0"/>
              <a:t>‹Nº›</a:t>
            </a:fld>
            <a:endParaRPr lang="es-GT"/>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3608537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608CA95B-DA7A-4E7E-8BEE-F8F44208D5A1}" type="datetimeFigureOut">
              <a:rPr lang="es-GT" smtClean="0"/>
              <a:t>07/07/2017</a:t>
            </a:fld>
            <a:endParaRPr lang="es-GT"/>
          </a:p>
        </p:txBody>
      </p:sp>
      <p:sp>
        <p:nvSpPr>
          <p:cNvPr id="4" name="Footer Placeholder 3"/>
          <p:cNvSpPr>
            <a:spLocks noGrp="1"/>
          </p:cNvSpPr>
          <p:nvPr>
            <p:ph type="ftr" sz="quarter" idx="11"/>
          </p:nvPr>
        </p:nvSpPr>
        <p:spPr/>
        <p:txBody>
          <a:bodyPr/>
          <a:lstStyle/>
          <a:p>
            <a:endParaRPr lang="es-GT"/>
          </a:p>
        </p:txBody>
      </p:sp>
      <p:sp>
        <p:nvSpPr>
          <p:cNvPr id="5" name="Slide Number Placeholder 4"/>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7689639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8CA95B-DA7A-4E7E-8BEE-F8F44208D5A1}" type="datetimeFigureOut">
              <a:rPr lang="es-GT" smtClean="0"/>
              <a:t>07/07/2017</a:t>
            </a:fld>
            <a:endParaRPr lang="es-GT"/>
          </a:p>
        </p:txBody>
      </p:sp>
      <p:sp>
        <p:nvSpPr>
          <p:cNvPr id="3" name="Footer Placeholder 2"/>
          <p:cNvSpPr>
            <a:spLocks noGrp="1"/>
          </p:cNvSpPr>
          <p:nvPr>
            <p:ph type="ftr" sz="quarter" idx="11"/>
          </p:nvPr>
        </p:nvSpPr>
        <p:spPr/>
        <p:txBody>
          <a:bodyPr/>
          <a:lstStyle/>
          <a:p>
            <a:endParaRPr lang="es-GT"/>
          </a:p>
        </p:txBody>
      </p:sp>
      <p:sp>
        <p:nvSpPr>
          <p:cNvPr id="4" name="Slide Number Placeholder 3"/>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88084420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2225366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s-ES" smtClean="0"/>
              <a:t>Haga clic para modificar el estilo de título del patrón</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69397772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73930518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40816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86536800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6339756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11361211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8293018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0380071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1585769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490560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78184047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65484949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46655811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848406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s-ES" smtClean="0"/>
              <a:t>Haga clic para modificar el estilo de título del patrón</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414093865"/>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608CA95B-DA7A-4E7E-8BEE-F8F44208D5A1}" type="datetimeFigureOut">
              <a:rPr lang="es-GT" smtClean="0"/>
              <a:t>07/07/2017</a:t>
            </a:fld>
            <a:endParaRPr lang="es-GT"/>
          </a:p>
        </p:txBody>
      </p:sp>
      <p:sp>
        <p:nvSpPr>
          <p:cNvPr id="8" name="Footer Placeholder 7"/>
          <p:cNvSpPr>
            <a:spLocks noGrp="1"/>
          </p:cNvSpPr>
          <p:nvPr>
            <p:ph type="ftr" sz="quarter" idx="11"/>
          </p:nvPr>
        </p:nvSpPr>
        <p:spPr/>
        <p:txBody>
          <a:bodyPr/>
          <a:lstStyle/>
          <a:p>
            <a:endParaRPr lang="es-GT"/>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12070150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608CA95B-DA7A-4E7E-8BEE-F8F44208D5A1}" type="datetimeFigureOut">
              <a:rPr lang="es-GT" smtClean="0"/>
              <a:t>07/07/2017</a:t>
            </a:fld>
            <a:endParaRPr lang="es-GT"/>
          </a:p>
        </p:txBody>
      </p:sp>
      <p:sp>
        <p:nvSpPr>
          <p:cNvPr id="4" name="Footer Placeholder 3"/>
          <p:cNvSpPr>
            <a:spLocks noGrp="1"/>
          </p:cNvSpPr>
          <p:nvPr>
            <p:ph type="ftr" sz="quarter" idx="11"/>
          </p:nvPr>
        </p:nvSpPr>
        <p:spPr/>
        <p:txBody>
          <a:bodyPr/>
          <a:lstStyle/>
          <a:p>
            <a:endParaRPr lang="es-GT"/>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404736152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8CA95B-DA7A-4E7E-8BEE-F8F44208D5A1}" type="datetimeFigureOut">
              <a:rPr lang="es-GT" smtClean="0"/>
              <a:t>07/07/2017</a:t>
            </a:fld>
            <a:endParaRPr lang="es-GT"/>
          </a:p>
        </p:txBody>
      </p:sp>
      <p:sp>
        <p:nvSpPr>
          <p:cNvPr id="3" name="Footer Placeholder 2"/>
          <p:cNvSpPr>
            <a:spLocks noGrp="1"/>
          </p:cNvSpPr>
          <p:nvPr>
            <p:ph type="ftr" sz="quarter" idx="11"/>
          </p:nvPr>
        </p:nvSpPr>
        <p:spPr/>
        <p:txBody>
          <a:bodyPr/>
          <a:lstStyle/>
          <a:p>
            <a:endParaRPr lang="es-GT"/>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180676554"/>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85290028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668539852"/>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1778509432"/>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608CA95B-DA7A-4E7E-8BEE-F8F44208D5A1}" type="datetimeFigureOut">
              <a:rPr lang="es-GT" smtClean="0"/>
              <a:t>07/07/2017</a:t>
            </a:fld>
            <a:endParaRPr lang="es-GT"/>
          </a:p>
        </p:txBody>
      </p:sp>
      <p:sp>
        <p:nvSpPr>
          <p:cNvPr id="5" name="Footer Placeholder 4"/>
          <p:cNvSpPr>
            <a:spLocks noGrp="1"/>
          </p:cNvSpPr>
          <p:nvPr>
            <p:ph type="ftr" sz="quarter" idx="11"/>
          </p:nvPr>
        </p:nvSpPr>
        <p:spPr/>
        <p:txBody>
          <a:bodyPr/>
          <a:lstStyle/>
          <a:p>
            <a:endParaRPr lang="es-GT"/>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34BDDF-7422-4E8D-9105-FE5BCCDA29AF}" type="slidenum">
              <a:rPr lang="es-GT" smtClean="0"/>
              <a:t>‹Nº›</a:t>
            </a:fld>
            <a:endParaRPr lang="es-GT"/>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20086071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272584809"/>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34BDDF-7422-4E8D-9105-FE5BCCDA29AF}" type="slidenum">
              <a:rPr lang="es-GT" smtClean="0"/>
              <a:t>‹Nº›</a:t>
            </a:fld>
            <a:endParaRPr lang="es-GT"/>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413483178"/>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s-ES" smtClean="0"/>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Haga clic para modificar el estilo de texto del patrón</a:t>
            </a:r>
          </a:p>
        </p:txBody>
      </p:sp>
      <p:sp>
        <p:nvSpPr>
          <p:cNvPr id="5" name="Date Placeholder 4"/>
          <p:cNvSpPr>
            <a:spLocks noGrp="1"/>
          </p:cNvSpPr>
          <p:nvPr>
            <p:ph type="dt" sz="half" idx="10"/>
          </p:nvPr>
        </p:nvSpPr>
        <p:spPr/>
        <p:txBody>
          <a:bodyPr/>
          <a:lstStyle/>
          <a:p>
            <a:fld id="{608CA95B-DA7A-4E7E-8BEE-F8F44208D5A1}" type="datetimeFigureOut">
              <a:rPr lang="es-GT" smtClean="0"/>
              <a:t>07/07/2017</a:t>
            </a:fld>
            <a:endParaRPr lang="es-GT"/>
          </a:p>
        </p:txBody>
      </p:sp>
      <p:sp>
        <p:nvSpPr>
          <p:cNvPr id="6" name="Footer Placeholder 5"/>
          <p:cNvSpPr>
            <a:spLocks noGrp="1"/>
          </p:cNvSpPr>
          <p:nvPr>
            <p:ph type="ftr" sz="quarter" idx="11"/>
          </p:nvPr>
        </p:nvSpPr>
        <p:spPr/>
        <p:txBody>
          <a:bodyPr/>
          <a:lstStyle/>
          <a:p>
            <a:endParaRPr lang="es-GT"/>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34BDDF-7422-4E8D-9105-FE5BCCDA29AF}" type="slidenum">
              <a:rPr lang="es-GT" smtClean="0"/>
              <a:t>‹Nº›</a:t>
            </a:fld>
            <a:endParaRPr lang="es-GT"/>
          </a:p>
        </p:txBody>
      </p:sp>
    </p:spTree>
    <p:extLst>
      <p:ext uri="{BB962C8B-B14F-4D97-AF65-F5344CB8AC3E}">
        <p14:creationId xmlns:p14="http://schemas.microsoft.com/office/powerpoint/2010/main" val="3965960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image" Target="../media/image4.png"/><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3.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theme" Target="../theme/theme3.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image" Target="../media/image9.png"/><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19" Type="http://schemas.openxmlformats.org/officeDocument/2006/relationships/image" Target="../media/image8.png"/><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theme" Target="../theme/theme4.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19" Type="http://schemas.openxmlformats.org/officeDocument/2006/relationships/image" Target="../media/image13.png"/><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slideLayout" Target="../slideLayouts/slideLayout81.xml"/><Relationship Id="rId18" Type="http://schemas.openxmlformats.org/officeDocument/2006/relationships/theme" Target="../theme/theme5.xml"/><Relationship Id="rId3" Type="http://schemas.openxmlformats.org/officeDocument/2006/relationships/slideLayout" Target="../slideLayouts/slideLayout71.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 Type="http://schemas.openxmlformats.org/officeDocument/2006/relationships/slideLayout" Target="../slideLayouts/slideLayout70.xml"/><Relationship Id="rId16" Type="http://schemas.openxmlformats.org/officeDocument/2006/relationships/slideLayout" Target="../slideLayouts/slideLayout84.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5" Type="http://schemas.openxmlformats.org/officeDocument/2006/relationships/slideLayout" Target="../slideLayouts/slideLayout73.xml"/><Relationship Id="rId15" Type="http://schemas.openxmlformats.org/officeDocument/2006/relationships/slideLayout" Target="../slideLayouts/slideLayout83.xml"/><Relationship Id="rId10" Type="http://schemas.openxmlformats.org/officeDocument/2006/relationships/slideLayout" Target="../slideLayouts/slideLayout78.xml"/><Relationship Id="rId19" Type="http://schemas.openxmlformats.org/officeDocument/2006/relationships/image" Target="../media/image13.png"/><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3.xml"/><Relationship Id="rId13" Type="http://schemas.openxmlformats.org/officeDocument/2006/relationships/slideLayout" Target="../slideLayouts/slideLayout98.xml"/><Relationship Id="rId3" Type="http://schemas.openxmlformats.org/officeDocument/2006/relationships/slideLayout" Target="../slideLayouts/slideLayout88.xml"/><Relationship Id="rId7" Type="http://schemas.openxmlformats.org/officeDocument/2006/relationships/slideLayout" Target="../slideLayouts/slideLayout92.xml"/><Relationship Id="rId12" Type="http://schemas.openxmlformats.org/officeDocument/2006/relationships/slideLayout" Target="../slideLayouts/slideLayout97.xml"/><Relationship Id="rId17" Type="http://schemas.openxmlformats.org/officeDocument/2006/relationships/theme" Target="../theme/theme6.xml"/><Relationship Id="rId2" Type="http://schemas.openxmlformats.org/officeDocument/2006/relationships/slideLayout" Target="../slideLayouts/slideLayout87.xml"/><Relationship Id="rId16" Type="http://schemas.openxmlformats.org/officeDocument/2006/relationships/slideLayout" Target="../slideLayouts/slideLayout101.xml"/><Relationship Id="rId1" Type="http://schemas.openxmlformats.org/officeDocument/2006/relationships/slideLayout" Target="../slideLayouts/slideLayout86.xml"/><Relationship Id="rId6" Type="http://schemas.openxmlformats.org/officeDocument/2006/relationships/slideLayout" Target="../slideLayouts/slideLayout91.xml"/><Relationship Id="rId11" Type="http://schemas.openxmlformats.org/officeDocument/2006/relationships/slideLayout" Target="../slideLayouts/slideLayout96.xml"/><Relationship Id="rId5" Type="http://schemas.openxmlformats.org/officeDocument/2006/relationships/slideLayout" Target="../slideLayouts/slideLayout90.xml"/><Relationship Id="rId15" Type="http://schemas.openxmlformats.org/officeDocument/2006/relationships/slideLayout" Target="../slideLayouts/slideLayout100.xml"/><Relationship Id="rId10" Type="http://schemas.openxmlformats.org/officeDocument/2006/relationships/slideLayout" Target="../slideLayouts/slideLayout95.xml"/><Relationship Id="rId4" Type="http://schemas.openxmlformats.org/officeDocument/2006/relationships/slideLayout" Target="../slideLayouts/slideLayout89.xml"/><Relationship Id="rId9" Type="http://schemas.openxmlformats.org/officeDocument/2006/relationships/slideLayout" Target="../slideLayouts/slideLayout94.xml"/><Relationship Id="rId14" Type="http://schemas.openxmlformats.org/officeDocument/2006/relationships/slideLayout" Target="../slideLayouts/slideLayout9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9.xml"/><Relationship Id="rId13" Type="http://schemas.openxmlformats.org/officeDocument/2006/relationships/slideLayout" Target="../slideLayouts/slideLayout114.xml"/><Relationship Id="rId18" Type="http://schemas.openxmlformats.org/officeDocument/2006/relationships/theme" Target="../theme/theme7.xml"/><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slideLayout" Target="../slideLayouts/slideLayout113.xml"/><Relationship Id="rId17" Type="http://schemas.openxmlformats.org/officeDocument/2006/relationships/slideLayout" Target="../slideLayouts/slideLayout118.xml"/><Relationship Id="rId2" Type="http://schemas.openxmlformats.org/officeDocument/2006/relationships/slideLayout" Target="../slideLayouts/slideLayout103.xml"/><Relationship Id="rId16" Type="http://schemas.openxmlformats.org/officeDocument/2006/relationships/slideLayout" Target="../slideLayouts/slideLayout117.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5" Type="http://schemas.openxmlformats.org/officeDocument/2006/relationships/slideLayout" Target="../slideLayouts/slideLayout106.xml"/><Relationship Id="rId15" Type="http://schemas.openxmlformats.org/officeDocument/2006/relationships/slideLayout" Target="../slideLayouts/slideLayout116.xml"/><Relationship Id="rId10" Type="http://schemas.openxmlformats.org/officeDocument/2006/relationships/slideLayout" Target="../slideLayouts/slideLayout111.xml"/><Relationship Id="rId19" Type="http://schemas.openxmlformats.org/officeDocument/2006/relationships/image" Target="../media/image16.jpeg"/><Relationship Id="rId4" Type="http://schemas.openxmlformats.org/officeDocument/2006/relationships/slideLayout" Target="../slideLayouts/slideLayout105.xml"/><Relationship Id="rId9" Type="http://schemas.openxmlformats.org/officeDocument/2006/relationships/slideLayout" Target="../slideLayouts/slideLayout110.xml"/><Relationship Id="rId14" Type="http://schemas.openxmlformats.org/officeDocument/2006/relationships/slideLayout" Target="../slideLayouts/slideLayout11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6.xml"/><Relationship Id="rId13" Type="http://schemas.openxmlformats.org/officeDocument/2006/relationships/slideLayout" Target="../slideLayouts/slideLayout131.xml"/><Relationship Id="rId3" Type="http://schemas.openxmlformats.org/officeDocument/2006/relationships/slideLayout" Target="../slideLayouts/slideLayout121.xml"/><Relationship Id="rId7" Type="http://schemas.openxmlformats.org/officeDocument/2006/relationships/slideLayout" Target="../slideLayouts/slideLayout125.xml"/><Relationship Id="rId12" Type="http://schemas.openxmlformats.org/officeDocument/2006/relationships/slideLayout" Target="../slideLayouts/slideLayout130.xml"/><Relationship Id="rId17" Type="http://schemas.openxmlformats.org/officeDocument/2006/relationships/theme" Target="../theme/theme8.xml"/><Relationship Id="rId2" Type="http://schemas.openxmlformats.org/officeDocument/2006/relationships/slideLayout" Target="../slideLayouts/slideLayout120.xml"/><Relationship Id="rId16" Type="http://schemas.openxmlformats.org/officeDocument/2006/relationships/slideLayout" Target="../slideLayouts/slideLayout134.xml"/><Relationship Id="rId1" Type="http://schemas.openxmlformats.org/officeDocument/2006/relationships/slideLayout" Target="../slideLayouts/slideLayout119.xml"/><Relationship Id="rId6" Type="http://schemas.openxmlformats.org/officeDocument/2006/relationships/slideLayout" Target="../slideLayouts/slideLayout124.xml"/><Relationship Id="rId11" Type="http://schemas.openxmlformats.org/officeDocument/2006/relationships/slideLayout" Target="../slideLayouts/slideLayout129.xml"/><Relationship Id="rId5" Type="http://schemas.openxmlformats.org/officeDocument/2006/relationships/slideLayout" Target="../slideLayouts/slideLayout123.xml"/><Relationship Id="rId15" Type="http://schemas.openxmlformats.org/officeDocument/2006/relationships/slideLayout" Target="../slideLayouts/slideLayout133.xml"/><Relationship Id="rId10" Type="http://schemas.openxmlformats.org/officeDocument/2006/relationships/slideLayout" Target="../slideLayouts/slideLayout128.xml"/><Relationship Id="rId4" Type="http://schemas.openxmlformats.org/officeDocument/2006/relationships/slideLayout" Target="../slideLayouts/slideLayout122.xml"/><Relationship Id="rId9" Type="http://schemas.openxmlformats.org/officeDocument/2006/relationships/slideLayout" Target="../slideLayouts/slideLayout127.xml"/><Relationship Id="rId14" Type="http://schemas.openxmlformats.org/officeDocument/2006/relationships/slideLayout" Target="../slideLayouts/slideLayout1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608CA95B-DA7A-4E7E-8BEE-F8F44208D5A1}" type="datetimeFigureOut">
              <a:rPr lang="es-GT" smtClean="0"/>
              <a:t>07/07/2017</a:t>
            </a:fld>
            <a:endParaRPr lang="es-GT"/>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s-GT"/>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5534BDDF-7422-4E8D-9105-FE5BCCDA29AF}" type="slidenum">
              <a:rPr lang="es-GT" smtClean="0"/>
              <a:t>‹Nº›</a:t>
            </a:fld>
            <a:endParaRPr lang="es-GT"/>
          </a:p>
        </p:txBody>
      </p:sp>
    </p:spTree>
    <p:extLst>
      <p:ext uri="{BB962C8B-B14F-4D97-AF65-F5344CB8AC3E}">
        <p14:creationId xmlns:p14="http://schemas.microsoft.com/office/powerpoint/2010/main" val="239941979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08CA95B-DA7A-4E7E-8BEE-F8F44208D5A1}" type="datetimeFigureOut">
              <a:rPr lang="es-GT" smtClean="0"/>
              <a:t>07/07/2017</a:t>
            </a:fld>
            <a:endParaRPr lang="es-GT"/>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s-GT"/>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534BDDF-7422-4E8D-9105-FE5BCCDA29AF}" type="slidenum">
              <a:rPr lang="es-GT" smtClean="0"/>
              <a:t>‹Nº›</a:t>
            </a:fld>
            <a:endParaRPr lang="es-GT"/>
          </a:p>
        </p:txBody>
      </p:sp>
    </p:spTree>
    <p:extLst>
      <p:ext uri="{BB962C8B-B14F-4D97-AF65-F5344CB8AC3E}">
        <p14:creationId xmlns:p14="http://schemas.microsoft.com/office/powerpoint/2010/main" val="372091861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08CA95B-DA7A-4E7E-8BEE-F8F44208D5A1}" type="datetimeFigureOut">
              <a:rPr lang="es-GT" smtClean="0"/>
              <a:t>07/07/2017</a:t>
            </a:fld>
            <a:endParaRPr lang="es-GT"/>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s-GT"/>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534BDDF-7422-4E8D-9105-FE5BCCDA29AF}" type="slidenum">
              <a:rPr lang="es-GT" smtClean="0"/>
              <a:t>‹Nº›</a:t>
            </a:fld>
            <a:endParaRPr lang="es-GT"/>
          </a:p>
        </p:txBody>
      </p:sp>
    </p:spTree>
    <p:extLst>
      <p:ext uri="{BB962C8B-B14F-4D97-AF65-F5344CB8AC3E}">
        <p14:creationId xmlns:p14="http://schemas.microsoft.com/office/powerpoint/2010/main" val="952105918"/>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08CA95B-DA7A-4E7E-8BEE-F8F44208D5A1}" type="datetimeFigureOut">
              <a:rPr lang="es-GT" smtClean="0"/>
              <a:t>07/07/2017</a:t>
            </a:fld>
            <a:endParaRPr lang="es-GT"/>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s-GT"/>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534BDDF-7422-4E8D-9105-FE5BCCDA29AF}" type="slidenum">
              <a:rPr lang="es-GT" smtClean="0"/>
              <a:t>‹Nº›</a:t>
            </a:fld>
            <a:endParaRPr lang="es-GT"/>
          </a:p>
        </p:txBody>
      </p:sp>
    </p:spTree>
    <p:extLst>
      <p:ext uri="{BB962C8B-B14F-4D97-AF65-F5344CB8AC3E}">
        <p14:creationId xmlns:p14="http://schemas.microsoft.com/office/powerpoint/2010/main" val="192615167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08CA95B-DA7A-4E7E-8BEE-F8F44208D5A1}" type="datetimeFigureOut">
              <a:rPr lang="es-GT" smtClean="0"/>
              <a:t>07/07/2017</a:t>
            </a:fld>
            <a:endParaRPr lang="es-GT"/>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s-GT"/>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534BDDF-7422-4E8D-9105-FE5BCCDA29AF}" type="slidenum">
              <a:rPr lang="es-GT" smtClean="0"/>
              <a:t>‹Nº›</a:t>
            </a:fld>
            <a:endParaRPr lang="es-GT"/>
          </a:p>
        </p:txBody>
      </p:sp>
    </p:spTree>
    <p:extLst>
      <p:ext uri="{BB962C8B-B14F-4D97-AF65-F5344CB8AC3E}">
        <p14:creationId xmlns:p14="http://schemas.microsoft.com/office/powerpoint/2010/main" val="397430525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08CA95B-DA7A-4E7E-8BEE-F8F44208D5A1}" type="datetimeFigureOut">
              <a:rPr lang="es-GT" smtClean="0"/>
              <a:t>07/07/2017</a:t>
            </a:fld>
            <a:endParaRPr lang="es-GT"/>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GT"/>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5534BDDF-7422-4E8D-9105-FE5BCCDA29AF}" type="slidenum">
              <a:rPr lang="es-GT" smtClean="0"/>
              <a:t>‹Nº›</a:t>
            </a:fld>
            <a:endParaRPr lang="es-GT"/>
          </a:p>
        </p:txBody>
      </p:sp>
    </p:spTree>
    <p:extLst>
      <p:ext uri="{BB962C8B-B14F-4D97-AF65-F5344CB8AC3E}">
        <p14:creationId xmlns:p14="http://schemas.microsoft.com/office/powerpoint/2010/main" val="3208666990"/>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608CA95B-DA7A-4E7E-8BEE-F8F44208D5A1}" type="datetimeFigureOut">
              <a:rPr lang="es-GT" smtClean="0"/>
              <a:t>07/07/2017</a:t>
            </a:fld>
            <a:endParaRPr lang="es-GT"/>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s-GT"/>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5534BDDF-7422-4E8D-9105-FE5BCCDA29AF}" type="slidenum">
              <a:rPr lang="es-GT" smtClean="0"/>
              <a:t>‹Nº›</a:t>
            </a:fld>
            <a:endParaRPr lang="es-GT"/>
          </a:p>
        </p:txBody>
      </p:sp>
    </p:spTree>
    <p:extLst>
      <p:ext uri="{BB962C8B-B14F-4D97-AF65-F5344CB8AC3E}">
        <p14:creationId xmlns:p14="http://schemas.microsoft.com/office/powerpoint/2010/main" val="4275766258"/>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79" r:id="rId12"/>
    <p:sldLayoutId id="2147483780" r:id="rId13"/>
    <p:sldLayoutId id="2147483781" r:id="rId14"/>
    <p:sldLayoutId id="2147483782" r:id="rId15"/>
    <p:sldLayoutId id="2147483783" r:id="rId16"/>
    <p:sldLayoutId id="2147483784"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08CA95B-DA7A-4E7E-8BEE-F8F44208D5A1}" type="datetimeFigureOut">
              <a:rPr lang="es-GT" smtClean="0"/>
              <a:t>07/07/2017</a:t>
            </a:fld>
            <a:endParaRPr lang="es-GT"/>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GT"/>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5534BDDF-7422-4E8D-9105-FE5BCCDA29AF}" type="slidenum">
              <a:rPr lang="es-GT" smtClean="0"/>
              <a:t>‹Nº›</a:t>
            </a:fld>
            <a:endParaRPr lang="es-GT"/>
          </a:p>
        </p:txBody>
      </p:sp>
    </p:spTree>
    <p:extLst>
      <p:ext uri="{BB962C8B-B14F-4D97-AF65-F5344CB8AC3E}">
        <p14:creationId xmlns:p14="http://schemas.microsoft.com/office/powerpoint/2010/main" val="2650862454"/>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GT" dirty="0" smtClean="0"/>
              <a:t>Tipos de mantenimiento</a:t>
            </a:r>
            <a:endParaRPr lang="es-GT" dirty="0"/>
          </a:p>
        </p:txBody>
      </p:sp>
      <p:sp>
        <p:nvSpPr>
          <p:cNvPr id="3" name="Subtítulo 2"/>
          <p:cNvSpPr>
            <a:spLocks noGrp="1"/>
          </p:cNvSpPr>
          <p:nvPr>
            <p:ph type="subTitle" idx="1"/>
          </p:nvPr>
        </p:nvSpPr>
        <p:spPr/>
        <p:txBody>
          <a:bodyPr/>
          <a:lstStyle/>
          <a:p>
            <a:r>
              <a:rPr lang="es-GT" dirty="0" smtClean="0"/>
              <a:t>Nombre: Dilan David Castro Díaz</a:t>
            </a:r>
          </a:p>
          <a:p>
            <a:r>
              <a:rPr lang="es-GT" dirty="0" smtClean="0"/>
              <a:t>Grado: 5to Baco “A”</a:t>
            </a:r>
          </a:p>
          <a:p>
            <a:endParaRPr lang="es-GT" dirty="0"/>
          </a:p>
        </p:txBody>
      </p:sp>
    </p:spTree>
    <p:extLst>
      <p:ext uri="{BB962C8B-B14F-4D97-AF65-F5344CB8AC3E}">
        <p14:creationId xmlns:p14="http://schemas.microsoft.com/office/powerpoint/2010/main" val="3323623942"/>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2047571" y="3556059"/>
            <a:ext cx="8222123" cy="923330"/>
          </a:xfrm>
          <a:prstGeom prst="rect">
            <a:avLst/>
          </a:prstGeom>
          <a:noFill/>
        </p:spPr>
        <p:txBody>
          <a:bodyPr wrap="none" lIns="91440" tIns="45720" rIns="91440" bIns="45720">
            <a:spAutoFit/>
          </a:bodyPr>
          <a:lstStyle/>
          <a:p>
            <a:pPr algn="ctr"/>
            <a:r>
              <a:rPr lang="es-ES" sz="5400" b="1" cap="none" spc="0"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Gracias Por su Atención</a:t>
            </a:r>
            <a:endParaRPr lang="es-E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Tree>
    <p:extLst>
      <p:ext uri="{BB962C8B-B14F-4D97-AF65-F5344CB8AC3E}">
        <p14:creationId xmlns:p14="http://schemas.microsoft.com/office/powerpoint/2010/main" val="3416919119"/>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Mantenimiento</a:t>
            </a:r>
            <a:endParaRPr lang="es-GT" dirty="0"/>
          </a:p>
        </p:txBody>
      </p:sp>
      <p:sp>
        <p:nvSpPr>
          <p:cNvPr id="3" name="Marcador de contenido 2"/>
          <p:cNvSpPr>
            <a:spLocks noGrp="1"/>
          </p:cNvSpPr>
          <p:nvPr>
            <p:ph idx="1"/>
          </p:nvPr>
        </p:nvSpPr>
        <p:spPr/>
        <p:txBody>
          <a:bodyPr/>
          <a:lstStyle/>
          <a:p>
            <a:pPr marL="0" indent="0" algn="just">
              <a:buNone/>
            </a:pPr>
            <a:r>
              <a:rPr lang="es-GT" dirty="0" err="1"/>
              <a:t>uando</a:t>
            </a:r>
            <a:r>
              <a:rPr lang="es-GT" dirty="0"/>
              <a:t> hablo de Mantenimiento a una Computadora, me refiero a las medidas y acciones que se toman para mantener a una PC funcionando adecuadamente, sin que se cuelgue o emita mensajes de errores con frecuencia.</a:t>
            </a:r>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31811" y="3895594"/>
            <a:ext cx="3128376" cy="2085584"/>
          </a:xfrm>
          <a:prstGeom prst="rect">
            <a:avLst/>
          </a:prstGeom>
        </p:spPr>
      </p:pic>
    </p:spTree>
    <p:extLst>
      <p:ext uri="{BB962C8B-B14F-4D97-AF65-F5344CB8AC3E}">
        <p14:creationId xmlns:p14="http://schemas.microsoft.com/office/powerpoint/2010/main" val="12303002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arn(inVertical)">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down)">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Tipos de Mantenimiento</a:t>
            </a:r>
            <a:endParaRPr lang="es-GT" dirty="0"/>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173503128"/>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4307736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Mantenimiento Deductivo</a:t>
            </a:r>
            <a:endParaRPr lang="es-GT" dirty="0"/>
          </a:p>
        </p:txBody>
      </p:sp>
      <p:sp>
        <p:nvSpPr>
          <p:cNvPr id="3" name="Marcador de contenido 2"/>
          <p:cNvSpPr>
            <a:spLocks noGrp="1"/>
          </p:cNvSpPr>
          <p:nvPr>
            <p:ph idx="1"/>
          </p:nvPr>
        </p:nvSpPr>
        <p:spPr/>
        <p:txBody>
          <a:bodyPr/>
          <a:lstStyle/>
          <a:p>
            <a:pPr algn="just"/>
            <a:r>
              <a:rPr lang="es-GT" dirty="0"/>
              <a:t>Es </a:t>
            </a:r>
            <a:r>
              <a:rPr lang="es-GT" dirty="0" err="1"/>
              <a:t>ihnerente</a:t>
            </a:r>
            <a:r>
              <a:rPr lang="es-GT" dirty="0"/>
              <a:t> a la experiencia de la persona. Dadas ciertas condiciones, directas o indirectas, se puede relacionar la posibilidad de que se presente una falla independientemente de que "las cosas vayan bien". Es "hacer un mantenimiento preventivo" antes de que este sea "establecidamente" necesario.</a:t>
            </a:r>
            <a:endParaRPr lang="es-GT" dirty="0"/>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8871" y="4216400"/>
            <a:ext cx="2091847" cy="1817292"/>
          </a:xfrm>
          <a:prstGeom prst="rect">
            <a:avLst/>
          </a:prstGeom>
        </p:spPr>
      </p:pic>
    </p:spTree>
    <p:extLst>
      <p:ext uri="{BB962C8B-B14F-4D97-AF65-F5344CB8AC3E}">
        <p14:creationId xmlns:p14="http://schemas.microsoft.com/office/powerpoint/2010/main" val="285014085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wipe(down)">
                                      <p:cBhvr>
                                        <p:cTn id="15" dur="580">
                                          <p:stCondLst>
                                            <p:cond delay="0"/>
                                          </p:stCondLst>
                                        </p:cTn>
                                        <p:tgtEl>
                                          <p:spTgt spid="3">
                                            <p:txEl>
                                              <p:pRg st="0" end="0"/>
                                            </p:txEl>
                                          </p:spTgt>
                                        </p:tgtEl>
                                      </p:cBhvr>
                                    </p:animEffect>
                                    <p:anim calcmode="lin" valueType="num">
                                      <p:cBhvr>
                                        <p:cTn id="16"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21" dur="26">
                                          <p:stCondLst>
                                            <p:cond delay="650"/>
                                          </p:stCondLst>
                                        </p:cTn>
                                        <p:tgtEl>
                                          <p:spTgt spid="3">
                                            <p:txEl>
                                              <p:pRg st="0" end="0"/>
                                            </p:txEl>
                                          </p:spTgt>
                                        </p:tgtEl>
                                      </p:cBhvr>
                                      <p:to x="100000" y="60000"/>
                                    </p:animScale>
                                    <p:animScale>
                                      <p:cBhvr>
                                        <p:cTn id="22" dur="166" decel="50000">
                                          <p:stCondLst>
                                            <p:cond delay="676"/>
                                          </p:stCondLst>
                                        </p:cTn>
                                        <p:tgtEl>
                                          <p:spTgt spid="3">
                                            <p:txEl>
                                              <p:pRg st="0" end="0"/>
                                            </p:txEl>
                                          </p:spTgt>
                                        </p:tgtEl>
                                      </p:cBhvr>
                                      <p:to x="100000" y="100000"/>
                                    </p:animScale>
                                    <p:animScale>
                                      <p:cBhvr>
                                        <p:cTn id="23" dur="26">
                                          <p:stCondLst>
                                            <p:cond delay="1312"/>
                                          </p:stCondLst>
                                        </p:cTn>
                                        <p:tgtEl>
                                          <p:spTgt spid="3">
                                            <p:txEl>
                                              <p:pRg st="0" end="0"/>
                                            </p:txEl>
                                          </p:spTgt>
                                        </p:tgtEl>
                                      </p:cBhvr>
                                      <p:to x="100000" y="80000"/>
                                    </p:animScale>
                                    <p:animScale>
                                      <p:cBhvr>
                                        <p:cTn id="24" dur="166" decel="50000">
                                          <p:stCondLst>
                                            <p:cond delay="1338"/>
                                          </p:stCondLst>
                                        </p:cTn>
                                        <p:tgtEl>
                                          <p:spTgt spid="3">
                                            <p:txEl>
                                              <p:pRg st="0" end="0"/>
                                            </p:txEl>
                                          </p:spTgt>
                                        </p:tgtEl>
                                      </p:cBhvr>
                                      <p:to x="100000" y="100000"/>
                                    </p:animScale>
                                    <p:animScale>
                                      <p:cBhvr>
                                        <p:cTn id="25" dur="26">
                                          <p:stCondLst>
                                            <p:cond delay="1642"/>
                                          </p:stCondLst>
                                        </p:cTn>
                                        <p:tgtEl>
                                          <p:spTgt spid="3">
                                            <p:txEl>
                                              <p:pRg st="0" end="0"/>
                                            </p:txEl>
                                          </p:spTgt>
                                        </p:tgtEl>
                                      </p:cBhvr>
                                      <p:to x="100000" y="90000"/>
                                    </p:animScale>
                                    <p:animScale>
                                      <p:cBhvr>
                                        <p:cTn id="26" dur="166" decel="50000">
                                          <p:stCondLst>
                                            <p:cond delay="1668"/>
                                          </p:stCondLst>
                                        </p:cTn>
                                        <p:tgtEl>
                                          <p:spTgt spid="3">
                                            <p:txEl>
                                              <p:pRg st="0" end="0"/>
                                            </p:txEl>
                                          </p:spTgt>
                                        </p:tgtEl>
                                      </p:cBhvr>
                                      <p:to x="100000" y="100000"/>
                                    </p:animScale>
                                    <p:animScale>
                                      <p:cBhvr>
                                        <p:cTn id="27" dur="26">
                                          <p:stCondLst>
                                            <p:cond delay="1808"/>
                                          </p:stCondLst>
                                        </p:cTn>
                                        <p:tgtEl>
                                          <p:spTgt spid="3">
                                            <p:txEl>
                                              <p:pRg st="0" end="0"/>
                                            </p:txEl>
                                          </p:spTgt>
                                        </p:tgtEl>
                                      </p:cBhvr>
                                      <p:to x="100000" y="95000"/>
                                    </p:animScale>
                                    <p:animScale>
                                      <p:cBhvr>
                                        <p:cTn id="28" dur="166" decel="50000">
                                          <p:stCondLst>
                                            <p:cond delay="1834"/>
                                          </p:stCondLst>
                                        </p:cTn>
                                        <p:tgtEl>
                                          <p:spTgt spid="3">
                                            <p:txEl>
                                              <p:pRg st="0" end="0"/>
                                            </p:txEl>
                                          </p:spTgt>
                                        </p:tgtEl>
                                      </p:cBhvr>
                                      <p:to x="100000" y="100000"/>
                                    </p:animScale>
                                  </p:childTnLst>
                                </p:cTn>
                              </p:par>
                            </p:childTnLst>
                          </p:cTn>
                        </p:par>
                      </p:childTnLst>
                    </p:cTn>
                  </p:par>
                  <p:par>
                    <p:cTn id="29" fill="hold">
                      <p:stCondLst>
                        <p:cond delay="indefinite"/>
                      </p:stCondLst>
                      <p:childTnLst>
                        <p:par>
                          <p:cTn id="30" fill="hold">
                            <p:stCondLst>
                              <p:cond delay="0"/>
                            </p:stCondLst>
                            <p:childTnLst>
                              <p:par>
                                <p:cTn id="31" presetID="14" presetClass="entr" presetSubtype="10" fill="hold"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randombar(horizontal)">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GT" dirty="0" smtClean="0"/>
              <a:t>Mantenimiento Correctivo</a:t>
            </a:r>
            <a:endParaRPr lang="es-GT" dirty="0"/>
          </a:p>
        </p:txBody>
      </p:sp>
      <p:sp>
        <p:nvSpPr>
          <p:cNvPr id="3" name="Marcador de contenido 2"/>
          <p:cNvSpPr>
            <a:spLocks noGrp="1"/>
          </p:cNvSpPr>
          <p:nvPr>
            <p:ph idx="1"/>
          </p:nvPr>
        </p:nvSpPr>
        <p:spPr/>
        <p:txBody>
          <a:bodyPr/>
          <a:lstStyle/>
          <a:p>
            <a:pPr algn="just"/>
            <a:r>
              <a:rPr lang="es-GT" dirty="0"/>
              <a:t>Este mantenimiento también es denominado “mantenimiento reactivo”, tiene lugar luego que ocurre una falla o avería, es decir, solo actuará cuando se presenta un error en el sistema. En este caso si no se produce ninguna falla, el mantenimiento será nulo, por lo que se tendrá que esperar hasta que se presente el desperfecto para recién tomar medidas de corrección de errores.</a:t>
            </a: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2935" y="4542077"/>
            <a:ext cx="2146127" cy="1468402"/>
          </a:xfrm>
          <a:prstGeom prst="rect">
            <a:avLst/>
          </a:prstGeom>
        </p:spPr>
      </p:pic>
    </p:spTree>
    <p:extLst>
      <p:ext uri="{BB962C8B-B14F-4D97-AF65-F5344CB8AC3E}">
        <p14:creationId xmlns:p14="http://schemas.microsoft.com/office/powerpoint/2010/main" val="6807771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circle(in)">
                                      <p:cBhvr>
                                        <p:cTn id="18"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Consecuencias</a:t>
            </a:r>
            <a:endParaRPr lang="es-GT" dirty="0"/>
          </a:p>
        </p:txBody>
      </p:sp>
      <p:sp>
        <p:nvSpPr>
          <p:cNvPr id="3" name="Marcador de contenido 2"/>
          <p:cNvSpPr>
            <a:spLocks noGrp="1"/>
          </p:cNvSpPr>
          <p:nvPr>
            <p:ph idx="1"/>
          </p:nvPr>
        </p:nvSpPr>
        <p:spPr/>
        <p:txBody>
          <a:bodyPr>
            <a:normAutofit fontScale="77500" lnSpcReduction="20000"/>
          </a:bodyPr>
          <a:lstStyle/>
          <a:p>
            <a:r>
              <a:rPr lang="es-GT" dirty="0"/>
              <a:t>-Paradas no previstas en el proceso productivo, disminuyendo las horas operativas.</a:t>
            </a:r>
          </a:p>
          <a:p>
            <a:endParaRPr lang="es-GT" dirty="0"/>
          </a:p>
          <a:p>
            <a:r>
              <a:rPr lang="es-GT" dirty="0"/>
              <a:t> -Afecta las cadenas productivas, es decir, que los ciclos productivos posteriores se verán parados a la espera de la corrección de la etapa anterior.</a:t>
            </a:r>
          </a:p>
          <a:p>
            <a:endParaRPr lang="es-GT" dirty="0"/>
          </a:p>
          <a:p>
            <a:r>
              <a:rPr lang="es-GT" dirty="0"/>
              <a:t> -Presenta costos por reparación y repuestos no presupuestados, por lo que se dará el caso que por falta de recursos económicos no se podrán comprar los repuestos en el momento deseado</a:t>
            </a:r>
          </a:p>
          <a:p>
            <a:endParaRPr lang="es-GT" dirty="0"/>
          </a:p>
          <a:p>
            <a:r>
              <a:rPr lang="es-GT" dirty="0"/>
              <a:t> -La planificación del tiempo que estará el sistema fuera de operación no es predecible.</a:t>
            </a:r>
          </a:p>
        </p:txBody>
      </p:sp>
    </p:spTree>
    <p:extLst>
      <p:ext uri="{BB962C8B-B14F-4D97-AF65-F5344CB8AC3E}">
        <p14:creationId xmlns:p14="http://schemas.microsoft.com/office/powerpoint/2010/main" val="344153136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arn(inVertical)">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arn(inVertical)">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Mantenimiento Preventivo</a:t>
            </a:r>
            <a:endParaRPr lang="es-GT" dirty="0"/>
          </a:p>
        </p:txBody>
      </p:sp>
      <p:sp>
        <p:nvSpPr>
          <p:cNvPr id="3" name="Marcador de contenido 2"/>
          <p:cNvSpPr>
            <a:spLocks noGrp="1"/>
          </p:cNvSpPr>
          <p:nvPr>
            <p:ph idx="1"/>
          </p:nvPr>
        </p:nvSpPr>
        <p:spPr/>
        <p:txBody>
          <a:bodyPr/>
          <a:lstStyle/>
          <a:p>
            <a:pPr algn="just"/>
            <a:r>
              <a:rPr lang="es-GT" dirty="0"/>
              <a:t>Este mantenimiento también es denominado “mantenimiento planificado”, tiene lugar antes de que ocurra una falla o avería, es recomendable realizarlo cada 3 meses, se efectúa bajo condiciones controladas sin la existencia de algún error en el sistema. Se realiza a razón de la experiencia y pericia del personal a cargo, los cuales son los encargados de determinar el momento necesario para llevar a cabo dicho procedimiento; el fabricante también puede estipular el momento adecuado a través de los manuales técnicos.</a:t>
            </a:r>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96192" y="711199"/>
            <a:ext cx="2064707" cy="1376471"/>
          </a:xfrm>
          <a:prstGeom prst="rect">
            <a:avLst/>
          </a:prstGeom>
        </p:spPr>
      </p:pic>
    </p:spTree>
    <p:extLst>
      <p:ext uri="{BB962C8B-B14F-4D97-AF65-F5344CB8AC3E}">
        <p14:creationId xmlns:p14="http://schemas.microsoft.com/office/powerpoint/2010/main" val="243084054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wipe(down)">
                                      <p:cBhvr>
                                        <p:cTn id="1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err="1" smtClean="0"/>
              <a:t>Caracteristicas</a:t>
            </a:r>
            <a:endParaRPr lang="es-GT" dirty="0"/>
          </a:p>
        </p:txBody>
      </p:sp>
      <p:sp>
        <p:nvSpPr>
          <p:cNvPr id="3" name="Marcador de contenido 2"/>
          <p:cNvSpPr>
            <a:spLocks noGrp="1"/>
          </p:cNvSpPr>
          <p:nvPr>
            <p:ph idx="1"/>
          </p:nvPr>
        </p:nvSpPr>
        <p:spPr/>
        <p:txBody>
          <a:bodyPr>
            <a:normAutofit fontScale="70000" lnSpcReduction="20000"/>
          </a:bodyPr>
          <a:lstStyle/>
          <a:p>
            <a:pPr algn="just"/>
            <a:r>
              <a:rPr lang="es-GT" dirty="0"/>
              <a:t>-Se realiza en un momento en que no se esta produciendo, por lo que se aprovecha las horas ociosas de la planta.</a:t>
            </a:r>
          </a:p>
          <a:p>
            <a:pPr algn="just"/>
            <a:endParaRPr lang="es-GT" dirty="0"/>
          </a:p>
          <a:p>
            <a:pPr algn="just"/>
            <a:r>
              <a:rPr lang="es-GT" dirty="0"/>
              <a:t> -Se lleva a cabo siguiente un programa previamente elaborado donde se detalla el procedimiento a seguir, y las actividades a realizar, a fin de tener las herramientas y repuestos necesarios “a la mano”.</a:t>
            </a:r>
          </a:p>
          <a:p>
            <a:pPr algn="just"/>
            <a:endParaRPr lang="es-GT" dirty="0"/>
          </a:p>
          <a:p>
            <a:pPr algn="just"/>
            <a:r>
              <a:rPr lang="es-GT" dirty="0"/>
              <a:t> -Cuenta con una fecha programada, además de un tiempo de inicio y de terminación preestablecido y aprobado por la directiva de la empresa.</a:t>
            </a:r>
          </a:p>
          <a:p>
            <a:pPr algn="just"/>
            <a:endParaRPr lang="es-GT" dirty="0"/>
          </a:p>
          <a:p>
            <a:pPr algn="just"/>
            <a:r>
              <a:rPr lang="es-GT" dirty="0"/>
              <a:t> -Está destinado a un área en particular y a ciertos equipos específicamente. Aunque también se puede llevar a cabo un mantenimiento generalizado de todos los componentes de la planta.</a:t>
            </a:r>
          </a:p>
        </p:txBody>
      </p:sp>
    </p:spTree>
    <p:extLst>
      <p:ext uri="{BB962C8B-B14F-4D97-AF65-F5344CB8AC3E}">
        <p14:creationId xmlns:p14="http://schemas.microsoft.com/office/powerpoint/2010/main" val="262528900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p:cTn id="19"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 calcmode="lin" valueType="num">
                                      <p:cBhvr>
                                        <p:cTn id="26"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27"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28" dur="500"/>
                                        <p:tgtEl>
                                          <p:spTgt spid="3">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p:cTn id="33"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34"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89212" y="1789031"/>
            <a:ext cx="8911687" cy="1280890"/>
          </a:xfrm>
        </p:spPr>
        <p:txBody>
          <a:bodyPr/>
          <a:lstStyle/>
          <a:p>
            <a:pPr algn="ctr"/>
            <a:r>
              <a:rPr lang="es-GT" dirty="0" smtClean="0"/>
              <a:t>Conclusión</a:t>
            </a:r>
            <a:endParaRPr lang="es-GT" dirty="0"/>
          </a:p>
        </p:txBody>
      </p:sp>
      <p:sp>
        <p:nvSpPr>
          <p:cNvPr id="3" name="Marcador de contenido 2"/>
          <p:cNvSpPr>
            <a:spLocks noGrp="1"/>
          </p:cNvSpPr>
          <p:nvPr>
            <p:ph idx="1"/>
          </p:nvPr>
        </p:nvSpPr>
        <p:spPr/>
        <p:txBody>
          <a:bodyPr/>
          <a:lstStyle/>
          <a:p>
            <a:pPr algn="ctr"/>
            <a:endParaRPr lang="es-GT" dirty="0"/>
          </a:p>
          <a:p>
            <a:pPr algn="ctr"/>
            <a:endParaRPr lang="es-GT" dirty="0" smtClean="0"/>
          </a:p>
          <a:p>
            <a:pPr algn="ctr"/>
            <a:endParaRPr lang="es-GT" dirty="0"/>
          </a:p>
          <a:p>
            <a:pPr algn="ctr"/>
            <a:r>
              <a:rPr lang="es-GT" dirty="0" smtClean="0"/>
              <a:t>En conclusión todos estos conceptos nos sirven para conocer acerca de los tipos de mantenimiento que existen y saber para que nos ayudan cada uno de ellos y cuando los podemos realizar y los beneficios que nos traen realizar cada uno de ellos. </a:t>
            </a:r>
            <a:endParaRPr lang="es-GT" dirty="0"/>
          </a:p>
        </p:txBody>
      </p:sp>
    </p:spTree>
    <p:extLst>
      <p:ext uri="{BB962C8B-B14F-4D97-AF65-F5344CB8AC3E}">
        <p14:creationId xmlns:p14="http://schemas.microsoft.com/office/powerpoint/2010/main" val="396332535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p:cTn id="7"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8"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image" Target="../media/image1.jpeg"/></Relationships>
</file>

<file path=ppt/theme/_rels/theme7.xml.rels><?xml version="1.0" encoding="UTF-8" standalone="yes"?>
<Relationships xmlns="http://schemas.openxmlformats.org/package/2006/relationships"><Relationship Id="rId1" Type="http://schemas.openxmlformats.org/officeDocument/2006/relationships/image" Target="../media/image16.jpeg"/></Relationships>
</file>

<file path=ppt/theme/theme1.xml><?xml version="1.0" encoding="utf-8"?>
<a:theme xmlns:a="http://schemas.openxmlformats.org/drawingml/2006/main" name="Sector">
  <a:themeElements>
    <a:clrScheme name="Sector">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ector">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ector">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rgánico">
  <a:themeElements>
    <a:clrScheme name="Orgánico">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ánico">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ánico">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3.xml><?xml version="1.0" encoding="utf-8"?>
<a:theme xmlns:a="http://schemas.openxmlformats.org/drawingml/2006/main" name="1_Orgánico">
  <a:themeElements>
    <a:clrScheme name="Orgánico">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ánico">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ánico">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ppt/theme/theme4.xml><?xml version="1.0" encoding="utf-8"?>
<a:theme xmlns:a="http://schemas.openxmlformats.org/drawingml/2006/main" name="2_Orgánico">
  <a:themeElements>
    <a:clrScheme name="Orgánico">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ánico">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ánico">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ppt/theme/theme5.xml><?xml version="1.0" encoding="utf-8"?>
<a:theme xmlns:a="http://schemas.openxmlformats.org/drawingml/2006/main" name="3_Orgánico">
  <a:themeElements>
    <a:clrScheme name="Orgánico">
      <a:dk1>
        <a:sysClr val="windowText" lastClr="000000"/>
      </a:dk1>
      <a:lt1>
        <a:sysClr val="window" lastClr="FFFFFF"/>
      </a:lt1>
      <a:dk2>
        <a:srgbClr val="212121"/>
      </a:dk2>
      <a:lt2>
        <a:srgbClr val="DADADA"/>
      </a:lt2>
      <a:accent1>
        <a:srgbClr val="AB946B"/>
      </a:accent1>
      <a:accent2>
        <a:srgbClr val="C04F32"/>
      </a:accent2>
      <a:accent3>
        <a:srgbClr val="DD8C3C"/>
      </a:accent3>
      <a:accent4>
        <a:srgbClr val="8E684C"/>
      </a:accent4>
      <a:accent5>
        <a:srgbClr val="CBAF62"/>
      </a:accent5>
      <a:accent6>
        <a:srgbClr val="803348"/>
      </a:accent6>
      <a:hlink>
        <a:srgbClr val="86724D"/>
      </a:hlink>
      <a:folHlink>
        <a:srgbClr val="B99E84"/>
      </a:folHlink>
    </a:clrScheme>
    <a:fontScheme name="Orgánico">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ánico">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A2BEDC8B-F191-493B-BA33-0F4F800A89D3}"/>
    </a:ext>
  </a:extLst>
</a:theme>
</file>

<file path=ppt/theme/theme6.xml><?xml version="1.0" encoding="utf-8"?>
<a:theme xmlns:a="http://schemas.openxmlformats.org/drawingml/2006/main" name="Espiral">
  <a:themeElements>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Espiral">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Espiral">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7.xml><?xml version="1.0" encoding="utf-8"?>
<a:theme xmlns:a="http://schemas.openxmlformats.org/drawingml/2006/main" name="Sala de reuniones Ion">
  <a:themeElements>
    <a:clrScheme name="Sala de reuniones 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Sala de reuniones 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la de reuniones 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8.xml><?xml version="1.0" encoding="utf-8"?>
<a:theme xmlns:a="http://schemas.openxmlformats.org/drawingml/2006/main" name="1_Espiral">
  <a:themeElements>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Espiral">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Espiral">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Slice</Template>
  <TotalTime>54</TotalTime>
  <Words>551</Words>
  <Application>Microsoft Office PowerPoint</Application>
  <PresentationFormat>Panorámica</PresentationFormat>
  <Paragraphs>40</Paragraphs>
  <Slides>10</Slides>
  <Notes>0</Notes>
  <HiddenSlides>0</HiddenSlides>
  <MMClips>0</MMClips>
  <ScaleCrop>false</ScaleCrop>
  <HeadingPairs>
    <vt:vector size="6" baseType="variant">
      <vt:variant>
        <vt:lpstr>Fuentes usadas</vt:lpstr>
      </vt:variant>
      <vt:variant>
        <vt:i4>4</vt:i4>
      </vt:variant>
      <vt:variant>
        <vt:lpstr>Tema</vt:lpstr>
      </vt:variant>
      <vt:variant>
        <vt:i4>8</vt:i4>
      </vt:variant>
      <vt:variant>
        <vt:lpstr>Títulos de diapositiva</vt:lpstr>
      </vt:variant>
      <vt:variant>
        <vt:i4>10</vt:i4>
      </vt:variant>
    </vt:vector>
  </HeadingPairs>
  <TitlesOfParts>
    <vt:vector size="22" baseType="lpstr">
      <vt:lpstr>Arial</vt:lpstr>
      <vt:lpstr>Century Gothic</vt:lpstr>
      <vt:lpstr>Garamond</vt:lpstr>
      <vt:lpstr>Wingdings 3</vt:lpstr>
      <vt:lpstr>Sector</vt:lpstr>
      <vt:lpstr>Orgánico</vt:lpstr>
      <vt:lpstr>1_Orgánico</vt:lpstr>
      <vt:lpstr>2_Orgánico</vt:lpstr>
      <vt:lpstr>3_Orgánico</vt:lpstr>
      <vt:lpstr>Espiral</vt:lpstr>
      <vt:lpstr>Sala de reuniones Ion</vt:lpstr>
      <vt:lpstr>1_Espiral</vt:lpstr>
      <vt:lpstr>Tipos de mantenimiento</vt:lpstr>
      <vt:lpstr>Mantenimiento</vt:lpstr>
      <vt:lpstr>Tipos de Mantenimiento</vt:lpstr>
      <vt:lpstr>Mantenimiento Deductivo</vt:lpstr>
      <vt:lpstr>Mantenimiento Correctivo</vt:lpstr>
      <vt:lpstr>Consecuencias</vt:lpstr>
      <vt:lpstr>Mantenimiento Preventivo</vt:lpstr>
      <vt:lpstr>Caracteristicas</vt:lpstr>
      <vt:lpstr>Conclusión</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Tipos de mantenimiento</dc:title>
  <dc:creator>estudiante de Liceo Compu-market</dc:creator>
  <cp:lastModifiedBy>estudiante de Liceo Compu-market</cp:lastModifiedBy>
  <cp:revision>3</cp:revision>
  <dcterms:created xsi:type="dcterms:W3CDTF">2017-07-07T16:02:23Z</dcterms:created>
  <dcterms:modified xsi:type="dcterms:W3CDTF">2017-07-07T16:57:01Z</dcterms:modified>
</cp:coreProperties>
</file>

<file path=docProps/thumbnail.jpeg>
</file>